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21"/>
  </p:notesMasterIdLst>
  <p:sldIdLst>
    <p:sldId id="306" r:id="rId5"/>
    <p:sldId id="320" r:id="rId6"/>
    <p:sldId id="308" r:id="rId7"/>
    <p:sldId id="294" r:id="rId8"/>
    <p:sldId id="314" r:id="rId9"/>
    <p:sldId id="315" r:id="rId10"/>
    <p:sldId id="316" r:id="rId11"/>
    <p:sldId id="317" r:id="rId12"/>
    <p:sldId id="318" r:id="rId13"/>
    <p:sldId id="319" r:id="rId14"/>
    <p:sldId id="322" r:id="rId15"/>
    <p:sldId id="323" r:id="rId16"/>
    <p:sldId id="324" r:id="rId17"/>
    <p:sldId id="321" r:id="rId18"/>
    <p:sldId id="325" r:id="rId19"/>
    <p:sldId id="31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E52A7F-2468-44D8-A3BC-2E76D1C22642}" v="15" dt="2023-10-17T19:16:08.9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81" autoAdjust="0"/>
    <p:restoredTop sz="75884" autoAdjust="0"/>
  </p:normalViewPr>
  <p:slideViewPr>
    <p:cSldViewPr snapToGrid="0">
      <p:cViewPr>
        <p:scale>
          <a:sx n="87" d="100"/>
          <a:sy n="87" d="100"/>
        </p:scale>
        <p:origin x="294" y="51"/>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Paquette (HE/HIM)" userId="57ecb254-3511-4aeb-9dda-f057877f4823" providerId="ADAL" clId="{352A42EC-2516-408D-A46B-6B1A5352E0D6}"/>
    <pc:docChg chg="undo custSel addSld modSld">
      <pc:chgData name="David Paquette (HE/HIM)" userId="57ecb254-3511-4aeb-9dda-f057877f4823" providerId="ADAL" clId="{352A42EC-2516-408D-A46B-6B1A5352E0D6}" dt="2022-11-28T19:31:59.082" v="120" actId="14100"/>
      <pc:docMkLst>
        <pc:docMk/>
      </pc:docMkLst>
      <pc:sldChg chg="addSp delSp modSp mod setBg">
        <pc:chgData name="David Paquette (HE/HIM)" userId="57ecb254-3511-4aeb-9dda-f057877f4823" providerId="ADAL" clId="{352A42EC-2516-408D-A46B-6B1A5352E0D6}" dt="2022-11-28T19:31:59.082" v="120" actId="14100"/>
        <pc:sldMkLst>
          <pc:docMk/>
          <pc:sldMk cId="3388770447" sldId="320"/>
        </pc:sldMkLst>
        <pc:spChg chg="del mod">
          <ac:chgData name="David Paquette (HE/HIM)" userId="57ecb254-3511-4aeb-9dda-f057877f4823" providerId="ADAL" clId="{352A42EC-2516-408D-A46B-6B1A5352E0D6}" dt="2022-11-28T19:31:40.491" v="114" actId="478"/>
          <ac:spMkLst>
            <pc:docMk/>
            <pc:sldMk cId="3388770447" sldId="320"/>
            <ac:spMk id="2" creationId="{FC498693-8074-F904-44A3-842246AC7745}"/>
          </ac:spMkLst>
        </pc:spChg>
        <pc:spChg chg="del mod">
          <ac:chgData name="David Paquette (HE/HIM)" userId="57ecb254-3511-4aeb-9dda-f057877f4823" providerId="ADAL" clId="{352A42EC-2516-408D-A46B-6B1A5352E0D6}" dt="2022-11-28T19:31:45.162" v="115" actId="478"/>
          <ac:spMkLst>
            <pc:docMk/>
            <pc:sldMk cId="3388770447" sldId="320"/>
            <ac:spMk id="5" creationId="{17A2069E-8F99-72C6-354E-EA7BAB531F95}"/>
          </ac:spMkLst>
        </pc:spChg>
        <pc:spChg chg="add del">
          <ac:chgData name="David Paquette (HE/HIM)" userId="57ecb254-3511-4aeb-9dda-f057877f4823" providerId="ADAL" clId="{352A42EC-2516-408D-A46B-6B1A5352E0D6}" dt="2022-11-28T19:31:54.278" v="118" actId="26606"/>
          <ac:spMkLst>
            <pc:docMk/>
            <pc:sldMk cId="3388770447" sldId="320"/>
            <ac:spMk id="10" creationId="{DCE1AED4-C7FF-4468-BF54-4470A0A3E283}"/>
          </ac:spMkLst>
        </pc:spChg>
        <pc:spChg chg="add del">
          <ac:chgData name="David Paquette (HE/HIM)" userId="57ecb254-3511-4aeb-9dda-f057877f4823" providerId="ADAL" clId="{352A42EC-2516-408D-A46B-6B1A5352E0D6}" dt="2022-11-28T19:31:54.278" v="118" actId="26606"/>
          <ac:spMkLst>
            <pc:docMk/>
            <pc:sldMk cId="3388770447" sldId="320"/>
            <ac:spMk id="12" creationId="{BDE94FAB-AA60-43B4-A2C3-3A940B9A951A}"/>
          </ac:spMkLst>
        </pc:spChg>
        <pc:spChg chg="add del">
          <ac:chgData name="David Paquette (HE/HIM)" userId="57ecb254-3511-4aeb-9dda-f057877f4823" providerId="ADAL" clId="{352A42EC-2516-408D-A46B-6B1A5352E0D6}" dt="2022-11-28T19:31:54.271" v="117" actId="26606"/>
          <ac:spMkLst>
            <pc:docMk/>
            <pc:sldMk cId="3388770447" sldId="320"/>
            <ac:spMk id="19" creationId="{16B067B1-F4E5-4FDF-813D-C9E872E80075}"/>
          </ac:spMkLst>
        </pc:spChg>
        <pc:spChg chg="add">
          <ac:chgData name="David Paquette (HE/HIM)" userId="57ecb254-3511-4aeb-9dda-f057877f4823" providerId="ADAL" clId="{352A42EC-2516-408D-A46B-6B1A5352E0D6}" dt="2022-11-28T19:31:54.278" v="118" actId="26606"/>
          <ac:spMkLst>
            <pc:docMk/>
            <pc:sldMk cId="3388770447" sldId="320"/>
            <ac:spMk id="24" creationId="{16B067B1-F4E5-4FDF-813D-C9E872E80075}"/>
          </ac:spMkLst>
        </pc:spChg>
        <pc:picChg chg="add mod ord">
          <ac:chgData name="David Paquette (HE/HIM)" userId="57ecb254-3511-4aeb-9dda-f057877f4823" providerId="ADAL" clId="{352A42EC-2516-408D-A46B-6B1A5352E0D6}" dt="2022-11-28T19:31:59.082" v="120" actId="14100"/>
          <ac:picMkLst>
            <pc:docMk/>
            <pc:sldMk cId="3388770447" sldId="320"/>
            <ac:picMk id="4" creationId="{E92634BC-2E5A-2D2B-BBC6-78EBED246635}"/>
          </ac:picMkLst>
        </pc:picChg>
        <pc:cxnChg chg="add del">
          <ac:chgData name="David Paquette (HE/HIM)" userId="57ecb254-3511-4aeb-9dda-f057877f4823" providerId="ADAL" clId="{352A42EC-2516-408D-A46B-6B1A5352E0D6}" dt="2022-11-28T19:31:54.271" v="117" actId="26606"/>
          <ac:cxnSpMkLst>
            <pc:docMk/>
            <pc:sldMk cId="3388770447" sldId="320"/>
            <ac:cxnSpMk id="17" creationId="{353C1207-D1C8-49E3-8837-E2B89D366FAE}"/>
          </ac:cxnSpMkLst>
        </pc:cxnChg>
        <pc:cxnChg chg="add del">
          <ac:chgData name="David Paquette (HE/HIM)" userId="57ecb254-3511-4aeb-9dda-f057877f4823" providerId="ADAL" clId="{352A42EC-2516-408D-A46B-6B1A5352E0D6}" dt="2022-11-28T19:31:54.271" v="117" actId="26606"/>
          <ac:cxnSpMkLst>
            <pc:docMk/>
            <pc:sldMk cId="3388770447" sldId="320"/>
            <ac:cxnSpMk id="21" creationId="{F56AE1B2-3354-430B-9E05-2241C72EE908}"/>
          </ac:cxnSpMkLst>
        </pc:cxnChg>
        <pc:cxnChg chg="add">
          <ac:chgData name="David Paquette (HE/HIM)" userId="57ecb254-3511-4aeb-9dda-f057877f4823" providerId="ADAL" clId="{352A42EC-2516-408D-A46B-6B1A5352E0D6}" dt="2022-11-28T19:31:54.278" v="118" actId="26606"/>
          <ac:cxnSpMkLst>
            <pc:docMk/>
            <pc:sldMk cId="3388770447" sldId="320"/>
            <ac:cxnSpMk id="23" creationId="{353C1207-D1C8-49E3-8837-E2B89D366FAE}"/>
          </ac:cxnSpMkLst>
        </pc:cxnChg>
      </pc:sldChg>
      <pc:sldChg chg="addSp delSp modSp mod setBg">
        <pc:chgData name="David Paquette (HE/HIM)" userId="57ecb254-3511-4aeb-9dda-f057877f4823" providerId="ADAL" clId="{352A42EC-2516-408D-A46B-6B1A5352E0D6}" dt="2022-11-26T02:18:40.632" v="105" actId="26606"/>
        <pc:sldMkLst>
          <pc:docMk/>
          <pc:sldMk cId="1179307413" sldId="321"/>
        </pc:sldMkLst>
        <pc:spChg chg="mod">
          <ac:chgData name="David Paquette (HE/HIM)" userId="57ecb254-3511-4aeb-9dda-f057877f4823" providerId="ADAL" clId="{352A42EC-2516-408D-A46B-6B1A5352E0D6}" dt="2022-11-26T02:18:40.632" v="105" actId="26606"/>
          <ac:spMkLst>
            <pc:docMk/>
            <pc:sldMk cId="1179307413" sldId="321"/>
            <ac:spMk id="2" creationId="{ACC6A2D6-D359-344B-8D2F-04A6819E823F}"/>
          </ac:spMkLst>
        </pc:spChg>
        <pc:spChg chg="del">
          <ac:chgData name="David Paquette (HE/HIM)" userId="57ecb254-3511-4aeb-9dda-f057877f4823" providerId="ADAL" clId="{352A42EC-2516-408D-A46B-6B1A5352E0D6}" dt="2022-11-26T02:18:04.119" v="99" actId="478"/>
          <ac:spMkLst>
            <pc:docMk/>
            <pc:sldMk cId="1179307413" sldId="321"/>
            <ac:spMk id="3" creationId="{291C6528-0924-1C4F-900D-69B7F6F32A1A}"/>
          </ac:spMkLst>
        </pc:spChg>
        <pc:spChg chg="mod">
          <ac:chgData name="David Paquette (HE/HIM)" userId="57ecb254-3511-4aeb-9dda-f057877f4823" providerId="ADAL" clId="{352A42EC-2516-408D-A46B-6B1A5352E0D6}" dt="2022-11-26T02:18:40.632" v="105" actId="26606"/>
          <ac:spMkLst>
            <pc:docMk/>
            <pc:sldMk cId="1179307413" sldId="321"/>
            <ac:spMk id="4" creationId="{6972ADC0-B46A-4CAF-BD96-947AE0A282AE}"/>
          </ac:spMkLst>
        </pc:spChg>
        <pc:spChg chg="add del mod">
          <ac:chgData name="David Paquette (HE/HIM)" userId="57ecb254-3511-4aeb-9dda-f057877f4823" providerId="ADAL" clId="{352A42EC-2516-408D-A46B-6B1A5352E0D6}" dt="2022-11-26T02:18:40.632" v="105" actId="26606"/>
          <ac:spMkLst>
            <pc:docMk/>
            <pc:sldMk cId="1179307413" sldId="321"/>
            <ac:spMk id="6" creationId="{F90725DB-837D-3F77-04F8-F56F0E1BA958}"/>
          </ac:spMkLst>
        </pc:spChg>
        <pc:spChg chg="add">
          <ac:chgData name="David Paquette (HE/HIM)" userId="57ecb254-3511-4aeb-9dda-f057877f4823" providerId="ADAL" clId="{352A42EC-2516-408D-A46B-6B1A5352E0D6}" dt="2022-11-26T02:18:40.632" v="105" actId="26606"/>
          <ac:spMkLst>
            <pc:docMk/>
            <pc:sldMk cId="1179307413" sldId="321"/>
            <ac:spMk id="1033" creationId="{158B3569-73B2-4D05-8E95-886A6EE17F1F}"/>
          </ac:spMkLst>
        </pc:spChg>
        <pc:spChg chg="add">
          <ac:chgData name="David Paquette (HE/HIM)" userId="57ecb254-3511-4aeb-9dda-f057877f4823" providerId="ADAL" clId="{352A42EC-2516-408D-A46B-6B1A5352E0D6}" dt="2022-11-26T02:18:40.632" v="105" actId="26606"/>
          <ac:spMkLst>
            <pc:docMk/>
            <pc:sldMk cId="1179307413" sldId="321"/>
            <ac:spMk id="1035" creationId="{B71758F4-3F46-45DA-8AC5-4E508DA080BA}"/>
          </ac:spMkLst>
        </pc:spChg>
        <pc:spChg chg="add">
          <ac:chgData name="David Paquette (HE/HIM)" userId="57ecb254-3511-4aeb-9dda-f057877f4823" providerId="ADAL" clId="{352A42EC-2516-408D-A46B-6B1A5352E0D6}" dt="2022-11-26T02:18:40.632" v="105" actId="26606"/>
          <ac:spMkLst>
            <pc:docMk/>
            <pc:sldMk cId="1179307413" sldId="321"/>
            <ac:spMk id="1039" creationId="{8D61482F-F3C5-4D66-8C5D-C6BBE3E1275C}"/>
          </ac:spMkLst>
        </pc:spChg>
        <pc:picChg chg="add mod">
          <ac:chgData name="David Paquette (HE/HIM)" userId="57ecb254-3511-4aeb-9dda-f057877f4823" providerId="ADAL" clId="{352A42EC-2516-408D-A46B-6B1A5352E0D6}" dt="2022-11-26T02:18:40.632" v="105" actId="26606"/>
          <ac:picMkLst>
            <pc:docMk/>
            <pc:sldMk cId="1179307413" sldId="321"/>
            <ac:picMk id="1026" creationId="{6A480EA2-DE31-B0C3-198D-DF73A610204F}"/>
          </ac:picMkLst>
        </pc:picChg>
        <pc:cxnChg chg="add">
          <ac:chgData name="David Paquette (HE/HIM)" userId="57ecb254-3511-4aeb-9dda-f057877f4823" providerId="ADAL" clId="{352A42EC-2516-408D-A46B-6B1A5352E0D6}" dt="2022-11-26T02:18:40.632" v="105" actId="26606"/>
          <ac:cxnSpMkLst>
            <pc:docMk/>
            <pc:sldMk cId="1179307413" sldId="321"/>
            <ac:cxnSpMk id="1031" creationId="{D1B787A8-0D67-4B7E-9B48-86BD906AB6B5}"/>
          </ac:cxnSpMkLst>
        </pc:cxnChg>
        <pc:cxnChg chg="add">
          <ac:chgData name="David Paquette (HE/HIM)" userId="57ecb254-3511-4aeb-9dda-f057877f4823" providerId="ADAL" clId="{352A42EC-2516-408D-A46B-6B1A5352E0D6}" dt="2022-11-26T02:18:40.632" v="105" actId="26606"/>
          <ac:cxnSpMkLst>
            <pc:docMk/>
            <pc:sldMk cId="1179307413" sldId="321"/>
            <ac:cxnSpMk id="1037" creationId="{56020367-4FD5-4596-8E10-C5F095CD8DBF}"/>
          </ac:cxnSpMkLst>
        </pc:cxnChg>
      </pc:sldChg>
      <pc:sldChg chg="addSp delSp modSp new mod setBg">
        <pc:chgData name="David Paquette (HE/HIM)" userId="57ecb254-3511-4aeb-9dda-f057877f4823" providerId="ADAL" clId="{352A42EC-2516-408D-A46B-6B1A5352E0D6}" dt="2022-11-26T02:04:04.139" v="98" actId="404"/>
        <pc:sldMkLst>
          <pc:docMk/>
          <pc:sldMk cId="1285734217" sldId="323"/>
        </pc:sldMkLst>
        <pc:spChg chg="mod">
          <ac:chgData name="David Paquette (HE/HIM)" userId="57ecb254-3511-4aeb-9dda-f057877f4823" providerId="ADAL" clId="{352A42EC-2516-408D-A46B-6B1A5352E0D6}" dt="2022-11-26T02:03:54.347" v="95" actId="26606"/>
          <ac:spMkLst>
            <pc:docMk/>
            <pc:sldMk cId="1285734217" sldId="323"/>
            <ac:spMk id="2" creationId="{715A9919-B8BE-1FBF-2102-27DAF8F99F80}"/>
          </ac:spMkLst>
        </pc:spChg>
        <pc:spChg chg="mod">
          <ac:chgData name="David Paquette (HE/HIM)" userId="57ecb254-3511-4aeb-9dda-f057877f4823" providerId="ADAL" clId="{352A42EC-2516-408D-A46B-6B1A5352E0D6}" dt="2022-11-26T02:04:04.139" v="98" actId="404"/>
          <ac:spMkLst>
            <pc:docMk/>
            <pc:sldMk cId="1285734217" sldId="323"/>
            <ac:spMk id="3" creationId="{7F363CA9-BD73-E069-1883-D7FC565FC026}"/>
          </ac:spMkLst>
        </pc:spChg>
        <pc:spChg chg="mod">
          <ac:chgData name="David Paquette (HE/HIM)" userId="57ecb254-3511-4aeb-9dda-f057877f4823" providerId="ADAL" clId="{352A42EC-2516-408D-A46B-6B1A5352E0D6}" dt="2022-11-26T02:03:54.347" v="95" actId="26606"/>
          <ac:spMkLst>
            <pc:docMk/>
            <pc:sldMk cId="1285734217" sldId="323"/>
            <ac:spMk id="4" creationId="{014F86D7-2DBE-3C3B-2E6B-D9D5E4BEF647}"/>
          </ac:spMkLst>
        </pc:spChg>
        <pc:spChg chg="add del">
          <ac:chgData name="David Paquette (HE/HIM)" userId="57ecb254-3511-4aeb-9dda-f057877f4823" providerId="ADAL" clId="{352A42EC-2516-408D-A46B-6B1A5352E0D6}" dt="2022-11-26T02:03:54.347" v="95" actId="26606"/>
          <ac:spMkLst>
            <pc:docMk/>
            <pc:sldMk cId="1285734217" sldId="323"/>
            <ac:spMk id="11" creationId="{8D1AA55E-40D5-461B-A5A8-4AE8AAB71B08}"/>
          </ac:spMkLst>
        </pc:spChg>
        <pc:spChg chg="add del">
          <ac:chgData name="David Paquette (HE/HIM)" userId="57ecb254-3511-4aeb-9dda-f057877f4823" providerId="ADAL" clId="{352A42EC-2516-408D-A46B-6B1A5352E0D6}" dt="2022-11-26T02:03:54.347" v="95" actId="26606"/>
          <ac:spMkLst>
            <pc:docMk/>
            <pc:sldMk cId="1285734217" sldId="323"/>
            <ac:spMk id="15" creationId="{6CB927A4-E432-4310-9CD5-E89FF5063179}"/>
          </ac:spMkLst>
        </pc:spChg>
        <pc:spChg chg="add del">
          <ac:chgData name="David Paquette (HE/HIM)" userId="57ecb254-3511-4aeb-9dda-f057877f4823" providerId="ADAL" clId="{352A42EC-2516-408D-A46B-6B1A5352E0D6}" dt="2022-11-26T02:03:54.347" v="95" actId="26606"/>
          <ac:spMkLst>
            <pc:docMk/>
            <pc:sldMk cId="1285734217" sldId="323"/>
            <ac:spMk id="17" creationId="{E3020543-B24B-4EC4-8FFC-8DD88EEA91A8}"/>
          </ac:spMkLst>
        </pc:spChg>
        <pc:spChg chg="add">
          <ac:chgData name="David Paquette (HE/HIM)" userId="57ecb254-3511-4aeb-9dda-f057877f4823" providerId="ADAL" clId="{352A42EC-2516-408D-A46B-6B1A5352E0D6}" dt="2022-11-26T02:03:54.347" v="95" actId="26606"/>
          <ac:spMkLst>
            <pc:docMk/>
            <pc:sldMk cId="1285734217" sldId="323"/>
            <ac:spMk id="24" creationId="{CE3C5560-7A9C-489F-9148-18C5E1D0F0B2}"/>
          </ac:spMkLst>
        </pc:spChg>
        <pc:spChg chg="add">
          <ac:chgData name="David Paquette (HE/HIM)" userId="57ecb254-3511-4aeb-9dda-f057877f4823" providerId="ADAL" clId="{352A42EC-2516-408D-A46B-6B1A5352E0D6}" dt="2022-11-26T02:03:54.347" v="95" actId="26606"/>
          <ac:spMkLst>
            <pc:docMk/>
            <pc:sldMk cId="1285734217" sldId="323"/>
            <ac:spMk id="26" creationId="{C5CB530E-515E-412C-9DF1-5F8FFBD6F383}"/>
          </ac:spMkLst>
        </pc:spChg>
        <pc:spChg chg="add">
          <ac:chgData name="David Paquette (HE/HIM)" userId="57ecb254-3511-4aeb-9dda-f057877f4823" providerId="ADAL" clId="{352A42EC-2516-408D-A46B-6B1A5352E0D6}" dt="2022-11-26T02:03:54.347" v="95" actId="26606"/>
          <ac:spMkLst>
            <pc:docMk/>
            <pc:sldMk cId="1285734217" sldId="323"/>
            <ac:spMk id="28" creationId="{712D4376-A578-4FF1-94FC-245E7A6A489F}"/>
          </ac:spMkLst>
        </pc:spChg>
        <pc:spChg chg="add">
          <ac:chgData name="David Paquette (HE/HIM)" userId="57ecb254-3511-4aeb-9dda-f057877f4823" providerId="ADAL" clId="{352A42EC-2516-408D-A46B-6B1A5352E0D6}" dt="2022-11-26T02:03:54.347" v="95" actId="26606"/>
          <ac:spMkLst>
            <pc:docMk/>
            <pc:sldMk cId="1285734217" sldId="323"/>
            <ac:spMk id="30" creationId="{AEA7509D-F04F-40CB-A0B3-EEF16499CC9F}"/>
          </ac:spMkLst>
        </pc:spChg>
        <pc:picChg chg="add mod ord">
          <ac:chgData name="David Paquette (HE/HIM)" userId="57ecb254-3511-4aeb-9dda-f057877f4823" providerId="ADAL" clId="{352A42EC-2516-408D-A46B-6B1A5352E0D6}" dt="2022-11-26T02:03:54.347" v="95" actId="26606"/>
          <ac:picMkLst>
            <pc:docMk/>
            <pc:sldMk cId="1285734217" sldId="323"/>
            <ac:picMk id="8" creationId="{D5890F7F-8EE8-FB76-2523-304E0459E770}"/>
          </ac:picMkLst>
        </pc:picChg>
        <pc:picChg chg="add">
          <ac:chgData name="David Paquette (HE/HIM)" userId="57ecb254-3511-4aeb-9dda-f057877f4823" providerId="ADAL" clId="{352A42EC-2516-408D-A46B-6B1A5352E0D6}" dt="2022-11-26T02:03:54.347" v="95" actId="26606"/>
          <ac:picMkLst>
            <pc:docMk/>
            <pc:sldMk cId="1285734217" sldId="323"/>
            <ac:picMk id="34" creationId="{508BEF50-7B1E-49A4-BC19-5F4F1D755E64}"/>
          </ac:picMkLst>
        </pc:picChg>
        <pc:picChg chg="add">
          <ac:chgData name="David Paquette (HE/HIM)" userId="57ecb254-3511-4aeb-9dda-f057877f4823" providerId="ADAL" clId="{352A42EC-2516-408D-A46B-6B1A5352E0D6}" dt="2022-11-26T02:03:54.347" v="95" actId="26606"/>
          <ac:picMkLst>
            <pc:docMk/>
            <pc:sldMk cId="1285734217" sldId="323"/>
            <ac:picMk id="36" creationId="{3FBAD350-5664-4811-A208-657FB882D350}"/>
          </ac:picMkLst>
        </pc:picChg>
        <pc:picChg chg="add">
          <ac:chgData name="David Paquette (HE/HIM)" userId="57ecb254-3511-4aeb-9dda-f057877f4823" providerId="ADAL" clId="{352A42EC-2516-408D-A46B-6B1A5352E0D6}" dt="2022-11-26T02:03:54.347" v="95" actId="26606"/>
          <ac:picMkLst>
            <pc:docMk/>
            <pc:sldMk cId="1285734217" sldId="323"/>
            <ac:picMk id="38" creationId="{C39ADB8F-D187-49D7-BDCF-C1B6DC727068}"/>
          </ac:picMkLst>
        </pc:picChg>
        <pc:cxnChg chg="add del">
          <ac:chgData name="David Paquette (HE/HIM)" userId="57ecb254-3511-4aeb-9dda-f057877f4823" providerId="ADAL" clId="{352A42EC-2516-408D-A46B-6B1A5352E0D6}" dt="2022-11-26T02:03:54.347" v="95" actId="26606"/>
          <ac:cxnSpMkLst>
            <pc:docMk/>
            <pc:sldMk cId="1285734217" sldId="323"/>
            <ac:cxnSpMk id="13" creationId="{7EB498BD-8089-4626-91EA-4978EBEF535E}"/>
          </ac:cxnSpMkLst>
        </pc:cxnChg>
        <pc:cxnChg chg="add">
          <ac:chgData name="David Paquette (HE/HIM)" userId="57ecb254-3511-4aeb-9dda-f057877f4823" providerId="ADAL" clId="{352A42EC-2516-408D-A46B-6B1A5352E0D6}" dt="2022-11-26T02:03:54.347" v="95" actId="26606"/>
          <ac:cxnSpMkLst>
            <pc:docMk/>
            <pc:sldMk cId="1285734217" sldId="323"/>
            <ac:cxnSpMk id="22" creationId="{D1B787A8-0D67-4B7E-9B48-86BD906AB6B5}"/>
          </ac:cxnSpMkLst>
        </pc:cxnChg>
        <pc:cxnChg chg="add">
          <ac:chgData name="David Paquette (HE/HIM)" userId="57ecb254-3511-4aeb-9dda-f057877f4823" providerId="ADAL" clId="{352A42EC-2516-408D-A46B-6B1A5352E0D6}" dt="2022-11-26T02:03:54.347" v="95" actId="26606"/>
          <ac:cxnSpMkLst>
            <pc:docMk/>
            <pc:sldMk cId="1285734217" sldId="323"/>
            <ac:cxnSpMk id="32" creationId="{56020367-4FD5-4596-8E10-C5F095CD8DBF}"/>
          </ac:cxnSpMkLst>
        </pc:cxnChg>
      </pc:sldChg>
    </pc:docChg>
  </pc:docChgLst>
  <pc:docChgLst>
    <pc:chgData name="David Paquette" userId="b913bb925262eedf" providerId="LiveId" clId="{54278813-4750-4F34-91DC-0CA2B8084FDC}"/>
    <pc:docChg chg="undo custSel addSld delSld modSld">
      <pc:chgData name="David Paquette" userId="b913bb925262eedf" providerId="LiveId" clId="{54278813-4750-4F34-91DC-0CA2B8084FDC}" dt="2022-11-25T02:29:05.758" v="2366" actId="20577"/>
      <pc:docMkLst>
        <pc:docMk/>
      </pc:docMkLst>
      <pc:sldChg chg="modSp mod">
        <pc:chgData name="David Paquette" userId="b913bb925262eedf" providerId="LiveId" clId="{54278813-4750-4F34-91DC-0CA2B8084FDC}" dt="2022-11-15T03:29:51.532" v="5" actId="403"/>
        <pc:sldMkLst>
          <pc:docMk/>
          <pc:sldMk cId="114769864" sldId="306"/>
        </pc:sldMkLst>
        <pc:spChg chg="mod">
          <ac:chgData name="David Paquette" userId="b913bb925262eedf" providerId="LiveId" clId="{54278813-4750-4F34-91DC-0CA2B8084FDC}" dt="2022-11-15T03:29:51.532" v="5" actId="403"/>
          <ac:spMkLst>
            <pc:docMk/>
            <pc:sldMk cId="114769864" sldId="306"/>
            <ac:spMk id="2" creationId="{C3A9968B-2619-4F71-AB00-4C493E120805}"/>
          </ac:spMkLst>
        </pc:spChg>
      </pc:sldChg>
      <pc:sldChg chg="addSp delSp modSp mod modNotesTx">
        <pc:chgData name="David Paquette" userId="b913bb925262eedf" providerId="LiveId" clId="{54278813-4750-4F34-91DC-0CA2B8084FDC}" dt="2022-11-23T03:23:47.250" v="1411" actId="20577"/>
        <pc:sldMkLst>
          <pc:docMk/>
          <pc:sldMk cId="365334912" sldId="308"/>
        </pc:sldMkLst>
        <pc:spChg chg="mod">
          <ac:chgData name="David Paquette" userId="b913bb925262eedf" providerId="LiveId" clId="{54278813-4750-4F34-91DC-0CA2B8084FDC}" dt="2022-11-23T02:45:07.131" v="667" actId="21"/>
          <ac:spMkLst>
            <pc:docMk/>
            <pc:sldMk cId="365334912" sldId="308"/>
            <ac:spMk id="4" creationId="{B0881FA9-F3B0-4912-B0E1-352094195C30}"/>
          </ac:spMkLst>
        </pc:spChg>
        <pc:spChg chg="add del mod">
          <ac:chgData name="David Paquette" userId="b913bb925262eedf" providerId="LiveId" clId="{54278813-4750-4F34-91DC-0CA2B8084FDC}" dt="2022-11-23T02:45:02.169" v="666"/>
          <ac:spMkLst>
            <pc:docMk/>
            <pc:sldMk cId="365334912" sldId="308"/>
            <ac:spMk id="5" creationId="{52D8BB9C-174B-B587-DD43-EF93739346DC}"/>
          </ac:spMkLst>
        </pc:spChg>
        <pc:spChg chg="add mod">
          <ac:chgData name="David Paquette" userId="b913bb925262eedf" providerId="LiveId" clId="{54278813-4750-4F34-91DC-0CA2B8084FDC}" dt="2022-11-23T02:45:56.697" v="681" actId="207"/>
          <ac:spMkLst>
            <pc:docMk/>
            <pc:sldMk cId="365334912" sldId="308"/>
            <ac:spMk id="7" creationId="{EB6879F1-885F-F245-9835-E3F50C927BD8}"/>
          </ac:spMkLst>
        </pc:spChg>
        <pc:spChg chg="mod">
          <ac:chgData name="David Paquette" userId="b913bb925262eedf" providerId="LiveId" clId="{54278813-4750-4F34-91DC-0CA2B8084FDC}" dt="2022-11-23T02:45:09.413" v="669"/>
          <ac:spMkLst>
            <pc:docMk/>
            <pc:sldMk cId="365334912" sldId="308"/>
            <ac:spMk id="11" creationId="{56AE2454-CE9A-4A6B-AB5A-349E0D967654}"/>
          </ac:spMkLst>
        </pc:spChg>
        <pc:picChg chg="mod">
          <ac:chgData name="David Paquette" userId="b913bb925262eedf" providerId="LiveId" clId="{54278813-4750-4F34-91DC-0CA2B8084FDC}" dt="2022-11-23T02:45:27.036" v="678" actId="14100"/>
          <ac:picMkLst>
            <pc:docMk/>
            <pc:sldMk cId="365334912" sldId="308"/>
            <ac:picMk id="8" creationId="{B53D1AAB-32B2-4F04-828F-AB1C758AF004}"/>
          </ac:picMkLst>
        </pc:picChg>
      </pc:sldChg>
      <pc:sldChg chg="modNotesTx">
        <pc:chgData name="David Paquette" userId="b913bb925262eedf" providerId="LiveId" clId="{54278813-4750-4F34-91DC-0CA2B8084FDC}" dt="2022-11-22T02:52:26.243" v="595" actId="20577"/>
        <pc:sldMkLst>
          <pc:docMk/>
          <pc:sldMk cId="4237478378" sldId="315"/>
        </pc:sldMkLst>
      </pc:sldChg>
      <pc:sldChg chg="addSp delSp modSp mod">
        <pc:chgData name="David Paquette" userId="b913bb925262eedf" providerId="LiveId" clId="{54278813-4750-4F34-91DC-0CA2B8084FDC}" dt="2022-11-22T02:54:08.658" v="597"/>
        <pc:sldMkLst>
          <pc:docMk/>
          <pc:sldMk cId="1412747151" sldId="316"/>
        </pc:sldMkLst>
        <pc:spChg chg="del">
          <ac:chgData name="David Paquette" userId="b913bb925262eedf" providerId="LiveId" clId="{54278813-4750-4F34-91DC-0CA2B8084FDC}" dt="2022-11-22T02:53:44.002" v="596" actId="26606"/>
          <ac:spMkLst>
            <pc:docMk/>
            <pc:sldMk cId="1412747151" sldId="316"/>
            <ac:spMk id="3" creationId="{FA9DA635-5093-6C6A-111D-F93CC137FBA4}"/>
          </ac:spMkLst>
        </pc:spChg>
        <pc:graphicFrameChg chg="add mod">
          <ac:chgData name="David Paquette" userId="b913bb925262eedf" providerId="LiveId" clId="{54278813-4750-4F34-91DC-0CA2B8084FDC}" dt="2022-11-22T02:54:08.658" v="597"/>
          <ac:graphicFrameMkLst>
            <pc:docMk/>
            <pc:sldMk cId="1412747151" sldId="316"/>
            <ac:graphicFrameMk id="6" creationId="{B87F2DBE-730C-5E69-9A67-0A8623C1C0A8}"/>
          </ac:graphicFrameMkLst>
        </pc:graphicFrameChg>
      </pc:sldChg>
      <pc:sldChg chg="addSp modSp mod setBg">
        <pc:chgData name="David Paquette" userId="b913bb925262eedf" providerId="LiveId" clId="{54278813-4750-4F34-91DC-0CA2B8084FDC}" dt="2022-11-22T02:55:02.619" v="602" actId="404"/>
        <pc:sldMkLst>
          <pc:docMk/>
          <pc:sldMk cId="2142042092" sldId="317"/>
        </pc:sldMkLst>
        <pc:spChg chg="mod">
          <ac:chgData name="David Paquette" userId="b913bb925262eedf" providerId="LiveId" clId="{54278813-4750-4F34-91DC-0CA2B8084FDC}" dt="2022-11-22T02:54:55.894" v="598" actId="26606"/>
          <ac:spMkLst>
            <pc:docMk/>
            <pc:sldMk cId="2142042092" sldId="317"/>
            <ac:spMk id="2" creationId="{06143B8E-E96C-00FD-910A-1BBEEEB12A75}"/>
          </ac:spMkLst>
        </pc:spChg>
        <pc:spChg chg="mod">
          <ac:chgData name="David Paquette" userId="b913bb925262eedf" providerId="LiveId" clId="{54278813-4750-4F34-91DC-0CA2B8084FDC}" dt="2022-11-22T02:55:02.619" v="602" actId="404"/>
          <ac:spMkLst>
            <pc:docMk/>
            <pc:sldMk cId="2142042092" sldId="317"/>
            <ac:spMk id="3" creationId="{EA513195-5045-43B3-2B37-5BD228FC1525}"/>
          </ac:spMkLst>
        </pc:spChg>
        <pc:spChg chg="mod">
          <ac:chgData name="David Paquette" userId="b913bb925262eedf" providerId="LiveId" clId="{54278813-4750-4F34-91DC-0CA2B8084FDC}" dt="2022-11-22T02:54:55.894" v="598" actId="26606"/>
          <ac:spMkLst>
            <pc:docMk/>
            <pc:sldMk cId="2142042092" sldId="317"/>
            <ac:spMk id="4" creationId="{9CABF8CC-36A7-714E-FDAE-B5A87DD1936F}"/>
          </ac:spMkLst>
        </pc:spChg>
        <pc:spChg chg="add">
          <ac:chgData name="David Paquette" userId="b913bb925262eedf" providerId="LiveId" clId="{54278813-4750-4F34-91DC-0CA2B8084FDC}" dt="2022-11-22T02:54:55.894" v="598" actId="26606"/>
          <ac:spMkLst>
            <pc:docMk/>
            <pc:sldMk cId="2142042092" sldId="317"/>
            <ac:spMk id="9" creationId="{A2679492-7988-4050-9056-542444452411}"/>
          </ac:spMkLst>
        </pc:spChg>
        <pc:spChg chg="add">
          <ac:chgData name="David Paquette" userId="b913bb925262eedf" providerId="LiveId" clId="{54278813-4750-4F34-91DC-0CA2B8084FDC}" dt="2022-11-22T02:54:55.894" v="598" actId="26606"/>
          <ac:spMkLst>
            <pc:docMk/>
            <pc:sldMk cId="2142042092" sldId="317"/>
            <ac:spMk id="11" creationId="{B091B163-7D61-4891-ABCF-5C13D9C418D0}"/>
          </ac:spMkLst>
        </pc:spChg>
        <pc:spChg chg="add">
          <ac:chgData name="David Paquette" userId="b913bb925262eedf" providerId="LiveId" clId="{54278813-4750-4F34-91DC-0CA2B8084FDC}" dt="2022-11-22T02:54:55.894" v="598" actId="26606"/>
          <ac:spMkLst>
            <pc:docMk/>
            <pc:sldMk cId="2142042092" sldId="317"/>
            <ac:spMk id="13" creationId="{6CB927A4-E432-4310-9CD5-E89FF5063179}"/>
          </ac:spMkLst>
        </pc:spChg>
        <pc:spChg chg="add">
          <ac:chgData name="David Paquette" userId="b913bb925262eedf" providerId="LiveId" clId="{54278813-4750-4F34-91DC-0CA2B8084FDC}" dt="2022-11-22T02:54:55.894" v="598" actId="26606"/>
          <ac:spMkLst>
            <pc:docMk/>
            <pc:sldMk cId="2142042092" sldId="317"/>
            <ac:spMk id="15" creationId="{E3020543-B24B-4EC4-8FFC-8DD88EEA91A8}"/>
          </ac:spMkLst>
        </pc:spChg>
        <pc:spChg chg="add">
          <ac:chgData name="David Paquette" userId="b913bb925262eedf" providerId="LiveId" clId="{54278813-4750-4F34-91DC-0CA2B8084FDC}" dt="2022-11-22T02:54:55.894" v="598" actId="26606"/>
          <ac:spMkLst>
            <pc:docMk/>
            <pc:sldMk cId="2142042092" sldId="317"/>
            <ac:spMk id="17" creationId="{1453BF6C-B012-48B7-B4E8-6D7AC7C27D02}"/>
          </ac:spMkLst>
        </pc:spChg>
        <pc:cxnChg chg="add">
          <ac:chgData name="David Paquette" userId="b913bb925262eedf" providerId="LiveId" clId="{54278813-4750-4F34-91DC-0CA2B8084FDC}" dt="2022-11-22T02:54:55.894" v="598" actId="26606"/>
          <ac:cxnSpMkLst>
            <pc:docMk/>
            <pc:sldMk cId="2142042092" sldId="317"/>
            <ac:cxnSpMk id="19" creationId="{C49DA8F6-BCC1-4447-B54C-57856834B94B}"/>
          </ac:cxnSpMkLst>
        </pc:cxnChg>
      </pc:sldChg>
      <pc:sldChg chg="addSp delSp modSp mod setBg">
        <pc:chgData name="David Paquette" userId="b913bb925262eedf" providerId="LiveId" clId="{54278813-4750-4F34-91DC-0CA2B8084FDC}" dt="2022-11-22T02:55:18.171" v="607" actId="26606"/>
        <pc:sldMkLst>
          <pc:docMk/>
          <pc:sldMk cId="226292356" sldId="318"/>
        </pc:sldMkLst>
        <pc:spChg chg="mod">
          <ac:chgData name="David Paquette" userId="b913bb925262eedf" providerId="LiveId" clId="{54278813-4750-4F34-91DC-0CA2B8084FDC}" dt="2022-11-22T02:55:18.171" v="607" actId="26606"/>
          <ac:spMkLst>
            <pc:docMk/>
            <pc:sldMk cId="226292356" sldId="318"/>
            <ac:spMk id="2" creationId="{70D5735D-5325-930F-3334-A3256AD491A2}"/>
          </ac:spMkLst>
        </pc:spChg>
        <pc:spChg chg="add del">
          <ac:chgData name="David Paquette" userId="b913bb925262eedf" providerId="LiveId" clId="{54278813-4750-4F34-91DC-0CA2B8084FDC}" dt="2022-11-22T02:55:18.171" v="607" actId="26606"/>
          <ac:spMkLst>
            <pc:docMk/>
            <pc:sldMk cId="226292356" sldId="318"/>
            <ac:spMk id="3" creationId="{7FE46CF7-4D23-45E3-B777-58E4AE2B8CDD}"/>
          </ac:spMkLst>
        </pc:spChg>
        <pc:spChg chg="mod">
          <ac:chgData name="David Paquette" userId="b913bb925262eedf" providerId="LiveId" clId="{54278813-4750-4F34-91DC-0CA2B8084FDC}" dt="2022-11-22T02:55:18.171" v="607" actId="26606"/>
          <ac:spMkLst>
            <pc:docMk/>
            <pc:sldMk cId="226292356" sldId="318"/>
            <ac:spMk id="4" creationId="{8B56B510-F075-45D2-E5FE-ABA80A7377C7}"/>
          </ac:spMkLst>
        </pc:spChg>
        <pc:spChg chg="add del">
          <ac:chgData name="David Paquette" userId="b913bb925262eedf" providerId="LiveId" clId="{54278813-4750-4F34-91DC-0CA2B8084FDC}" dt="2022-11-22T02:55:15.981" v="604" actId="26606"/>
          <ac:spMkLst>
            <pc:docMk/>
            <pc:sldMk cId="226292356" sldId="318"/>
            <ac:spMk id="10" creationId="{383F4F3A-DF89-453C-A499-8C259F6A2F13}"/>
          </ac:spMkLst>
        </pc:spChg>
        <pc:spChg chg="add del">
          <ac:chgData name="David Paquette" userId="b913bb925262eedf" providerId="LiveId" clId="{54278813-4750-4F34-91DC-0CA2B8084FDC}" dt="2022-11-22T02:55:15.981" v="604" actId="26606"/>
          <ac:spMkLst>
            <pc:docMk/>
            <pc:sldMk cId="226292356" sldId="318"/>
            <ac:spMk id="12" creationId="{58BDB0EE-D238-415B-9ED8-62AA6AB2AAD1}"/>
          </ac:spMkLst>
        </pc:spChg>
        <pc:spChg chg="add del">
          <ac:chgData name="David Paquette" userId="b913bb925262eedf" providerId="LiveId" clId="{54278813-4750-4F34-91DC-0CA2B8084FDC}" dt="2022-11-22T02:55:15.981" v="604" actId="26606"/>
          <ac:spMkLst>
            <pc:docMk/>
            <pc:sldMk cId="226292356" sldId="318"/>
            <ac:spMk id="14" creationId="{C5B55FC3-961D-4325-82F1-DE92B0D04E03}"/>
          </ac:spMkLst>
        </pc:spChg>
        <pc:spChg chg="add del">
          <ac:chgData name="David Paquette" userId="b913bb925262eedf" providerId="LiveId" clId="{54278813-4750-4F34-91DC-0CA2B8084FDC}" dt="2022-11-22T02:55:15.981" v="604" actId="26606"/>
          <ac:spMkLst>
            <pc:docMk/>
            <pc:sldMk cId="226292356" sldId="318"/>
            <ac:spMk id="18" creationId="{4C8AB332-D09E-4F28-943C-DABDD4716A3C}"/>
          </ac:spMkLst>
        </pc:spChg>
        <pc:spChg chg="add del">
          <ac:chgData name="David Paquette" userId="b913bb925262eedf" providerId="LiveId" clId="{54278813-4750-4F34-91DC-0CA2B8084FDC}" dt="2022-11-22T02:55:18.152" v="606" actId="26606"/>
          <ac:spMkLst>
            <pc:docMk/>
            <pc:sldMk cId="226292356" sldId="318"/>
            <ac:spMk id="20" creationId="{2659FDB4-FCBE-4A89-B46D-43D4FA54464D}"/>
          </ac:spMkLst>
        </pc:spChg>
        <pc:spChg chg="add">
          <ac:chgData name="David Paquette" userId="b913bb925262eedf" providerId="LiveId" clId="{54278813-4750-4F34-91DC-0CA2B8084FDC}" dt="2022-11-22T02:55:18.171" v="607" actId="26606"/>
          <ac:spMkLst>
            <pc:docMk/>
            <pc:sldMk cId="226292356" sldId="318"/>
            <ac:spMk id="24" creationId="{2659FDB4-FCBE-4A89-B46D-43D4FA54464D}"/>
          </ac:spMkLst>
        </pc:spChg>
        <pc:graphicFrameChg chg="add del">
          <ac:chgData name="David Paquette" userId="b913bb925262eedf" providerId="LiveId" clId="{54278813-4750-4F34-91DC-0CA2B8084FDC}" dt="2022-11-22T02:55:15.981" v="604" actId="26606"/>
          <ac:graphicFrameMkLst>
            <pc:docMk/>
            <pc:sldMk cId="226292356" sldId="318"/>
            <ac:graphicFrameMk id="6" creationId="{F807D0BB-5F4D-1562-9D90-874D59BE8259}"/>
          </ac:graphicFrameMkLst>
        </pc:graphicFrameChg>
        <pc:graphicFrameChg chg="add del">
          <ac:chgData name="David Paquette" userId="b913bb925262eedf" providerId="LiveId" clId="{54278813-4750-4F34-91DC-0CA2B8084FDC}" dt="2022-11-22T02:55:18.152" v="606" actId="26606"/>
          <ac:graphicFrameMkLst>
            <pc:docMk/>
            <pc:sldMk cId="226292356" sldId="318"/>
            <ac:graphicFrameMk id="22" creationId="{F8A22FF6-C3D2-42C8-984A-6437A4189751}"/>
          </ac:graphicFrameMkLst>
        </pc:graphicFrameChg>
        <pc:graphicFrameChg chg="add">
          <ac:chgData name="David Paquette" userId="b913bb925262eedf" providerId="LiveId" clId="{54278813-4750-4F34-91DC-0CA2B8084FDC}" dt="2022-11-22T02:55:18.171" v="607" actId="26606"/>
          <ac:graphicFrameMkLst>
            <pc:docMk/>
            <pc:sldMk cId="226292356" sldId="318"/>
            <ac:graphicFrameMk id="26" creationId="{BC1CCA25-7E6A-E1B0-D31A-5E6AB4DAEE20}"/>
          </ac:graphicFrameMkLst>
        </pc:graphicFrameChg>
        <pc:cxnChg chg="add del">
          <ac:chgData name="David Paquette" userId="b913bb925262eedf" providerId="LiveId" clId="{54278813-4750-4F34-91DC-0CA2B8084FDC}" dt="2022-11-22T02:55:15.981" v="604" actId="26606"/>
          <ac:cxnSpMkLst>
            <pc:docMk/>
            <pc:sldMk cId="226292356" sldId="318"/>
            <ac:cxnSpMk id="16" creationId="{C8F51B3F-8331-4E4A-AE96-D47B1006EEAD}"/>
          </ac:cxnSpMkLst>
        </pc:cxnChg>
        <pc:cxnChg chg="add del">
          <ac:chgData name="David Paquette" userId="b913bb925262eedf" providerId="LiveId" clId="{54278813-4750-4F34-91DC-0CA2B8084FDC}" dt="2022-11-22T02:55:18.152" v="606" actId="26606"/>
          <ac:cxnSpMkLst>
            <pc:docMk/>
            <pc:sldMk cId="226292356" sldId="318"/>
            <ac:cxnSpMk id="21" creationId="{C8F51B3F-8331-4E4A-AE96-D47B1006EEAD}"/>
          </ac:cxnSpMkLst>
        </pc:cxnChg>
        <pc:cxnChg chg="add">
          <ac:chgData name="David Paquette" userId="b913bb925262eedf" providerId="LiveId" clId="{54278813-4750-4F34-91DC-0CA2B8084FDC}" dt="2022-11-22T02:55:18.171" v="607" actId="26606"/>
          <ac:cxnSpMkLst>
            <pc:docMk/>
            <pc:sldMk cId="226292356" sldId="318"/>
            <ac:cxnSpMk id="25" creationId="{C8F51B3F-8331-4E4A-AE96-D47B1006EEAD}"/>
          </ac:cxnSpMkLst>
        </pc:cxnChg>
      </pc:sldChg>
      <pc:sldChg chg="addSp delSp modSp mod setBg modNotesTx">
        <pc:chgData name="David Paquette" userId="b913bb925262eedf" providerId="LiveId" clId="{54278813-4750-4F34-91DC-0CA2B8084FDC}" dt="2022-11-25T02:28:25.322" v="2301" actId="113"/>
        <pc:sldMkLst>
          <pc:docMk/>
          <pc:sldMk cId="2625505811" sldId="319"/>
        </pc:sldMkLst>
        <pc:spChg chg="mod">
          <ac:chgData name="David Paquette" userId="b913bb925262eedf" providerId="LiveId" clId="{54278813-4750-4F34-91DC-0CA2B8084FDC}" dt="2022-11-23T03:25:18.074" v="1481" actId="26606"/>
          <ac:spMkLst>
            <pc:docMk/>
            <pc:sldMk cId="2625505811" sldId="319"/>
            <ac:spMk id="2" creationId="{A1846A37-6629-FC65-85C7-7A5D91AAE9D7}"/>
          </ac:spMkLst>
        </pc:spChg>
        <pc:spChg chg="del mod">
          <ac:chgData name="David Paquette" userId="b913bb925262eedf" providerId="LiveId" clId="{54278813-4750-4F34-91DC-0CA2B8084FDC}" dt="2022-11-23T03:25:06.388" v="1480"/>
          <ac:spMkLst>
            <pc:docMk/>
            <pc:sldMk cId="2625505811" sldId="319"/>
            <ac:spMk id="3" creationId="{076E8C3D-CF14-0B59-7F82-73367C9EF1A4}"/>
          </ac:spMkLst>
        </pc:spChg>
        <pc:spChg chg="mod">
          <ac:chgData name="David Paquette" userId="b913bb925262eedf" providerId="LiveId" clId="{54278813-4750-4F34-91DC-0CA2B8084FDC}" dt="2022-11-23T03:25:18.074" v="1481" actId="26606"/>
          <ac:spMkLst>
            <pc:docMk/>
            <pc:sldMk cId="2625505811" sldId="319"/>
            <ac:spMk id="4" creationId="{0C1566EE-983A-4EF7-6C5C-CDC6FFE4BDDC}"/>
          </ac:spMkLst>
        </pc:spChg>
        <pc:spChg chg="add">
          <ac:chgData name="David Paquette" userId="b913bb925262eedf" providerId="LiveId" clId="{54278813-4750-4F34-91DC-0CA2B8084FDC}" dt="2022-11-23T03:25:18.074" v="1481" actId="26606"/>
          <ac:spMkLst>
            <pc:docMk/>
            <pc:sldMk cId="2625505811" sldId="319"/>
            <ac:spMk id="1033" creationId="{158B3569-73B2-4D05-8E95-886A6EE17F1F}"/>
          </ac:spMkLst>
        </pc:spChg>
        <pc:spChg chg="add">
          <ac:chgData name="David Paquette" userId="b913bb925262eedf" providerId="LiveId" clId="{54278813-4750-4F34-91DC-0CA2B8084FDC}" dt="2022-11-23T03:25:18.074" v="1481" actId="26606"/>
          <ac:spMkLst>
            <pc:docMk/>
            <pc:sldMk cId="2625505811" sldId="319"/>
            <ac:spMk id="1035" creationId="{B71758F4-3F46-45DA-8AC5-4E508DA080BA}"/>
          </ac:spMkLst>
        </pc:spChg>
        <pc:spChg chg="add">
          <ac:chgData name="David Paquette" userId="b913bb925262eedf" providerId="LiveId" clId="{54278813-4750-4F34-91DC-0CA2B8084FDC}" dt="2022-11-23T03:25:18.074" v="1481" actId="26606"/>
          <ac:spMkLst>
            <pc:docMk/>
            <pc:sldMk cId="2625505811" sldId="319"/>
            <ac:spMk id="1039" creationId="{8D61482F-F3C5-4D66-8C5D-C6BBE3E1275C}"/>
          </ac:spMkLst>
        </pc:spChg>
        <pc:picChg chg="add mod">
          <ac:chgData name="David Paquette" userId="b913bb925262eedf" providerId="LiveId" clId="{54278813-4750-4F34-91DC-0CA2B8084FDC}" dt="2022-11-23T03:25:21.515" v="1482" actId="27614"/>
          <ac:picMkLst>
            <pc:docMk/>
            <pc:sldMk cId="2625505811" sldId="319"/>
            <ac:picMk id="1026" creationId="{0AA16FE1-B500-EE3F-0FBA-D360D87E7C5F}"/>
          </ac:picMkLst>
        </pc:picChg>
        <pc:cxnChg chg="add">
          <ac:chgData name="David Paquette" userId="b913bb925262eedf" providerId="LiveId" clId="{54278813-4750-4F34-91DC-0CA2B8084FDC}" dt="2022-11-23T03:25:18.074" v="1481" actId="26606"/>
          <ac:cxnSpMkLst>
            <pc:docMk/>
            <pc:sldMk cId="2625505811" sldId="319"/>
            <ac:cxnSpMk id="1031" creationId="{D1B787A8-0D67-4B7E-9B48-86BD906AB6B5}"/>
          </ac:cxnSpMkLst>
        </pc:cxnChg>
        <pc:cxnChg chg="add">
          <ac:chgData name="David Paquette" userId="b913bb925262eedf" providerId="LiveId" clId="{54278813-4750-4F34-91DC-0CA2B8084FDC}" dt="2022-11-23T03:25:18.074" v="1481" actId="26606"/>
          <ac:cxnSpMkLst>
            <pc:docMk/>
            <pc:sldMk cId="2625505811" sldId="319"/>
            <ac:cxnSpMk id="1037" creationId="{56020367-4FD5-4596-8E10-C5F095CD8DBF}"/>
          </ac:cxnSpMkLst>
        </pc:cxnChg>
      </pc:sldChg>
      <pc:sldChg chg="addSp delSp modSp new mod modClrScheme chgLayout">
        <pc:chgData name="David Paquette" userId="b913bb925262eedf" providerId="LiveId" clId="{54278813-4750-4F34-91DC-0CA2B8084FDC}" dt="2022-11-23T02:43:44.841" v="623" actId="700"/>
        <pc:sldMkLst>
          <pc:docMk/>
          <pc:sldMk cId="3388770447" sldId="320"/>
        </pc:sldMkLst>
        <pc:spChg chg="mod ord">
          <ac:chgData name="David Paquette" userId="b913bb925262eedf" providerId="LiveId" clId="{54278813-4750-4F34-91DC-0CA2B8084FDC}" dt="2022-11-23T02:43:44.841" v="623" actId="700"/>
          <ac:spMkLst>
            <pc:docMk/>
            <pc:sldMk cId="3388770447" sldId="320"/>
            <ac:spMk id="2" creationId="{FC498693-8074-F904-44A3-842246AC7745}"/>
          </ac:spMkLst>
        </pc:spChg>
        <pc:spChg chg="del mod ord">
          <ac:chgData name="David Paquette" userId="b913bb925262eedf" providerId="LiveId" clId="{54278813-4750-4F34-91DC-0CA2B8084FDC}" dt="2022-11-23T02:43:34.228" v="622" actId="700"/>
          <ac:spMkLst>
            <pc:docMk/>
            <pc:sldMk cId="3388770447" sldId="320"/>
            <ac:spMk id="3" creationId="{96AF7574-9313-428B-5F35-6A9295346E0D}"/>
          </ac:spMkLst>
        </pc:spChg>
        <pc:spChg chg="add del mod ord">
          <ac:chgData name="David Paquette" userId="b913bb925262eedf" providerId="LiveId" clId="{54278813-4750-4F34-91DC-0CA2B8084FDC}" dt="2022-11-23T02:43:44.841" v="623" actId="700"/>
          <ac:spMkLst>
            <pc:docMk/>
            <pc:sldMk cId="3388770447" sldId="320"/>
            <ac:spMk id="4" creationId="{B76ADA08-2DE7-7BD5-3831-ECB979506055}"/>
          </ac:spMkLst>
        </pc:spChg>
        <pc:spChg chg="add mod ord">
          <ac:chgData name="David Paquette" userId="b913bb925262eedf" providerId="LiveId" clId="{54278813-4750-4F34-91DC-0CA2B8084FDC}" dt="2022-11-23T02:43:44.841" v="623" actId="700"/>
          <ac:spMkLst>
            <pc:docMk/>
            <pc:sldMk cId="3388770447" sldId="320"/>
            <ac:spMk id="5" creationId="{17A2069E-8F99-72C6-354E-EA7BAB531F95}"/>
          </ac:spMkLst>
        </pc:spChg>
      </pc:sldChg>
      <pc:sldChg chg="modSp new mod">
        <pc:chgData name="David Paquette" userId="b913bb925262eedf" providerId="LiveId" clId="{54278813-4750-4F34-91DC-0CA2B8084FDC}" dt="2022-11-23T02:47:54.458" v="785" actId="20577"/>
        <pc:sldMkLst>
          <pc:docMk/>
          <pc:sldMk cId="1179307413" sldId="321"/>
        </pc:sldMkLst>
        <pc:spChg chg="mod">
          <ac:chgData name="David Paquette" userId="b913bb925262eedf" providerId="LiveId" clId="{54278813-4750-4F34-91DC-0CA2B8084FDC}" dt="2022-11-23T02:47:27.404" v="699" actId="20577"/>
          <ac:spMkLst>
            <pc:docMk/>
            <pc:sldMk cId="1179307413" sldId="321"/>
            <ac:spMk id="2" creationId="{ACC6A2D6-D359-344B-8D2F-04A6819E823F}"/>
          </ac:spMkLst>
        </pc:spChg>
        <pc:spChg chg="mod">
          <ac:chgData name="David Paquette" userId="b913bb925262eedf" providerId="LiveId" clId="{54278813-4750-4F34-91DC-0CA2B8084FDC}" dt="2022-11-23T02:47:54.458" v="785" actId="20577"/>
          <ac:spMkLst>
            <pc:docMk/>
            <pc:sldMk cId="1179307413" sldId="321"/>
            <ac:spMk id="3" creationId="{291C6528-0924-1C4F-900D-69B7F6F32A1A}"/>
          </ac:spMkLst>
        </pc:spChg>
      </pc:sldChg>
      <pc:sldChg chg="addSp delSp modSp new mod modNotesTx">
        <pc:chgData name="David Paquette" userId="b913bb925262eedf" providerId="LiveId" clId="{54278813-4750-4F34-91DC-0CA2B8084FDC}" dt="2022-11-25T02:29:05.758" v="2366" actId="20577"/>
        <pc:sldMkLst>
          <pc:docMk/>
          <pc:sldMk cId="1709735801" sldId="322"/>
        </pc:sldMkLst>
        <pc:spChg chg="mod">
          <ac:chgData name="David Paquette" userId="b913bb925262eedf" providerId="LiveId" clId="{54278813-4750-4F34-91DC-0CA2B8084FDC}" dt="2022-11-23T04:12:18.483" v="2007" actId="20577"/>
          <ac:spMkLst>
            <pc:docMk/>
            <pc:sldMk cId="1709735801" sldId="322"/>
            <ac:spMk id="2" creationId="{B4F182F6-C919-1C86-C3AA-9DDE16DB7065}"/>
          </ac:spMkLst>
        </pc:spChg>
        <pc:spChg chg="del mod">
          <ac:chgData name="David Paquette" userId="b913bb925262eedf" providerId="LiveId" clId="{54278813-4750-4F34-91DC-0CA2B8084FDC}" dt="2022-11-23T04:13:57.509" v="2108" actId="931"/>
          <ac:spMkLst>
            <pc:docMk/>
            <pc:sldMk cId="1709735801" sldId="322"/>
            <ac:spMk id="3" creationId="{A5402797-A629-1BA4-96CF-79A307EC2CD7}"/>
          </ac:spMkLst>
        </pc:spChg>
        <pc:picChg chg="add mod">
          <ac:chgData name="David Paquette" userId="b913bb925262eedf" providerId="LiveId" clId="{54278813-4750-4F34-91DC-0CA2B8084FDC}" dt="2022-11-23T04:13:57.509" v="2108" actId="931"/>
          <ac:picMkLst>
            <pc:docMk/>
            <pc:sldMk cId="1709735801" sldId="322"/>
            <ac:picMk id="6" creationId="{85581A41-5A71-D104-D510-562FE5991708}"/>
          </ac:picMkLst>
        </pc:picChg>
      </pc:sldChg>
      <pc:sldChg chg="new del">
        <pc:chgData name="David Paquette" userId="b913bb925262eedf" providerId="LiveId" clId="{54278813-4750-4F34-91DC-0CA2B8084FDC}" dt="2022-11-23T02:48:17.328" v="787" actId="680"/>
        <pc:sldMkLst>
          <pc:docMk/>
          <pc:sldMk cId="3413554380" sldId="322"/>
        </pc:sldMkLst>
      </pc:sldChg>
    </pc:docChg>
  </pc:docChgLst>
  <pc:docChgLst>
    <pc:chgData name="David Paquette" userId="57ecb254-3511-4aeb-9dda-f057877f4823" providerId="ADAL" clId="{F4E52A7F-2468-44D8-A3BC-2E76D1C22642}"/>
    <pc:docChg chg="undo custSel addSld delSld modSld">
      <pc:chgData name="David Paquette" userId="57ecb254-3511-4aeb-9dda-f057877f4823" providerId="ADAL" clId="{F4E52A7F-2468-44D8-A3BC-2E76D1C22642}" dt="2023-10-17T19:46:15.420" v="265" actId="403"/>
      <pc:docMkLst>
        <pc:docMk/>
      </pc:docMkLst>
      <pc:sldChg chg="modSp mod">
        <pc:chgData name="David Paquette" userId="57ecb254-3511-4aeb-9dda-f057877f4823" providerId="ADAL" clId="{F4E52A7F-2468-44D8-A3BC-2E76D1C22642}" dt="2023-10-17T19:46:15.420" v="265" actId="403"/>
        <pc:sldMkLst>
          <pc:docMk/>
          <pc:sldMk cId="114769864" sldId="306"/>
        </pc:sldMkLst>
        <pc:spChg chg="mod">
          <ac:chgData name="David Paquette" userId="57ecb254-3511-4aeb-9dda-f057877f4823" providerId="ADAL" clId="{F4E52A7F-2468-44D8-A3BC-2E76D1C22642}" dt="2023-10-17T19:46:06.303" v="264" actId="404"/>
          <ac:spMkLst>
            <pc:docMk/>
            <pc:sldMk cId="114769864" sldId="306"/>
            <ac:spMk id="2" creationId="{C3A9968B-2619-4F71-AB00-4C493E120805}"/>
          </ac:spMkLst>
        </pc:spChg>
        <pc:spChg chg="mod">
          <ac:chgData name="David Paquette" userId="57ecb254-3511-4aeb-9dda-f057877f4823" providerId="ADAL" clId="{F4E52A7F-2468-44D8-A3BC-2E76D1C22642}" dt="2023-10-17T19:46:15.420" v="265" actId="403"/>
          <ac:spMkLst>
            <pc:docMk/>
            <pc:sldMk cId="114769864" sldId="306"/>
            <ac:spMk id="3" creationId="{A5F14073-9F68-4B7E-A576-26899D58C7A9}"/>
          </ac:spMkLst>
        </pc:spChg>
      </pc:sldChg>
      <pc:sldChg chg="addSp delSp modSp mod">
        <pc:chgData name="David Paquette" userId="57ecb254-3511-4aeb-9dda-f057877f4823" providerId="ADAL" clId="{F4E52A7F-2468-44D8-A3BC-2E76D1C22642}" dt="2023-10-17T19:45:47.353" v="261" actId="1440"/>
        <pc:sldMkLst>
          <pc:docMk/>
          <pc:sldMk cId="3388770447" sldId="320"/>
        </pc:sldMkLst>
        <pc:picChg chg="add mod">
          <ac:chgData name="David Paquette" userId="57ecb254-3511-4aeb-9dda-f057877f4823" providerId="ADAL" clId="{F4E52A7F-2468-44D8-A3BC-2E76D1C22642}" dt="2023-10-17T19:45:47.353" v="261" actId="1440"/>
          <ac:picMkLst>
            <pc:docMk/>
            <pc:sldMk cId="3388770447" sldId="320"/>
            <ac:picMk id="3" creationId="{3744EA9F-4581-B8DB-C738-3A2E85AE855D}"/>
          </ac:picMkLst>
        </pc:picChg>
        <pc:picChg chg="del">
          <ac:chgData name="David Paquette" userId="57ecb254-3511-4aeb-9dda-f057877f4823" providerId="ADAL" clId="{F4E52A7F-2468-44D8-A3BC-2E76D1C22642}" dt="2023-10-13T23:05:33.450" v="2" actId="478"/>
          <ac:picMkLst>
            <pc:docMk/>
            <pc:sldMk cId="3388770447" sldId="320"/>
            <ac:picMk id="4" creationId="{E92634BC-2E5A-2D2B-BBC6-78EBED246635}"/>
          </ac:picMkLst>
        </pc:picChg>
      </pc:sldChg>
      <pc:sldChg chg="modSp">
        <pc:chgData name="David Paquette" userId="57ecb254-3511-4aeb-9dda-f057877f4823" providerId="ADAL" clId="{F4E52A7F-2468-44D8-A3BC-2E76D1C22642}" dt="2023-10-17T19:16:08.978" v="260" actId="1440"/>
        <pc:sldMkLst>
          <pc:docMk/>
          <pc:sldMk cId="1179307413" sldId="321"/>
        </pc:sldMkLst>
        <pc:picChg chg="mod">
          <ac:chgData name="David Paquette" userId="57ecb254-3511-4aeb-9dda-f057877f4823" providerId="ADAL" clId="{F4E52A7F-2468-44D8-A3BC-2E76D1C22642}" dt="2023-10-17T19:16:08.978" v="260" actId="1440"/>
          <ac:picMkLst>
            <pc:docMk/>
            <pc:sldMk cId="1179307413" sldId="321"/>
            <ac:picMk id="1026" creationId="{6A480EA2-DE31-B0C3-198D-DF73A610204F}"/>
          </ac:picMkLst>
        </pc:picChg>
      </pc:sldChg>
      <pc:sldChg chg="addSp modSp mod setBg">
        <pc:chgData name="David Paquette" userId="57ecb254-3511-4aeb-9dda-f057877f4823" providerId="ADAL" clId="{F4E52A7F-2468-44D8-A3BC-2E76D1C22642}" dt="2023-10-17T19:14:17.986" v="193" actId="1076"/>
        <pc:sldMkLst>
          <pc:docMk/>
          <pc:sldMk cId="1709735801" sldId="322"/>
        </pc:sldMkLst>
        <pc:spChg chg="mod">
          <ac:chgData name="David Paquette" userId="57ecb254-3511-4aeb-9dda-f057877f4823" providerId="ADAL" clId="{F4E52A7F-2468-44D8-A3BC-2E76D1C22642}" dt="2023-10-17T19:13:15.588" v="183" actId="26606"/>
          <ac:spMkLst>
            <pc:docMk/>
            <pc:sldMk cId="1709735801" sldId="322"/>
            <ac:spMk id="2" creationId="{B4F182F6-C919-1C86-C3AA-9DDE16DB7065}"/>
          </ac:spMkLst>
        </pc:spChg>
        <pc:spChg chg="mod">
          <ac:chgData name="David Paquette" userId="57ecb254-3511-4aeb-9dda-f057877f4823" providerId="ADAL" clId="{F4E52A7F-2468-44D8-A3BC-2E76D1C22642}" dt="2023-10-17T19:13:15.588" v="183" actId="26606"/>
          <ac:spMkLst>
            <pc:docMk/>
            <pc:sldMk cId="1709735801" sldId="322"/>
            <ac:spMk id="4" creationId="{744F0520-22B6-0A70-0645-334A2204F522}"/>
          </ac:spMkLst>
        </pc:spChg>
        <pc:spChg chg="add">
          <ac:chgData name="David Paquette" userId="57ecb254-3511-4aeb-9dda-f057877f4823" providerId="ADAL" clId="{F4E52A7F-2468-44D8-A3BC-2E76D1C22642}" dt="2023-10-17T19:13:15.588" v="183" actId="26606"/>
          <ac:spMkLst>
            <pc:docMk/>
            <pc:sldMk cId="1709735801" sldId="322"/>
            <ac:spMk id="13" creationId="{158B3569-73B2-4D05-8E95-886A6EE17F1F}"/>
          </ac:spMkLst>
        </pc:spChg>
        <pc:spChg chg="add">
          <ac:chgData name="David Paquette" userId="57ecb254-3511-4aeb-9dda-f057877f4823" providerId="ADAL" clId="{F4E52A7F-2468-44D8-A3BC-2E76D1C22642}" dt="2023-10-17T19:13:15.588" v="183" actId="26606"/>
          <ac:spMkLst>
            <pc:docMk/>
            <pc:sldMk cId="1709735801" sldId="322"/>
            <ac:spMk id="15" creationId="{B71758F4-3F46-45DA-8AC5-4E508DA080BA}"/>
          </ac:spMkLst>
        </pc:spChg>
        <pc:spChg chg="add">
          <ac:chgData name="David Paquette" userId="57ecb254-3511-4aeb-9dda-f057877f4823" providerId="ADAL" clId="{F4E52A7F-2468-44D8-A3BC-2E76D1C22642}" dt="2023-10-17T19:13:15.588" v="183" actId="26606"/>
          <ac:spMkLst>
            <pc:docMk/>
            <pc:sldMk cId="1709735801" sldId="322"/>
            <ac:spMk id="19" creationId="{8D61482F-F3C5-4D66-8C5D-C6BBE3E1275C}"/>
          </ac:spMkLst>
        </pc:spChg>
        <pc:picChg chg="mod ord modCrop">
          <ac:chgData name="David Paquette" userId="57ecb254-3511-4aeb-9dda-f057877f4823" providerId="ADAL" clId="{F4E52A7F-2468-44D8-A3BC-2E76D1C22642}" dt="2023-10-17T19:14:17.986" v="193" actId="1076"/>
          <ac:picMkLst>
            <pc:docMk/>
            <pc:sldMk cId="1709735801" sldId="322"/>
            <ac:picMk id="6" creationId="{85581A41-5A71-D104-D510-562FE5991708}"/>
          </ac:picMkLst>
        </pc:picChg>
        <pc:cxnChg chg="add">
          <ac:chgData name="David Paquette" userId="57ecb254-3511-4aeb-9dda-f057877f4823" providerId="ADAL" clId="{F4E52A7F-2468-44D8-A3BC-2E76D1C22642}" dt="2023-10-17T19:13:15.588" v="183" actId="26606"/>
          <ac:cxnSpMkLst>
            <pc:docMk/>
            <pc:sldMk cId="1709735801" sldId="322"/>
            <ac:cxnSpMk id="11" creationId="{D1B787A8-0D67-4B7E-9B48-86BD906AB6B5}"/>
          </ac:cxnSpMkLst>
        </pc:cxnChg>
        <pc:cxnChg chg="add">
          <ac:chgData name="David Paquette" userId="57ecb254-3511-4aeb-9dda-f057877f4823" providerId="ADAL" clId="{F4E52A7F-2468-44D8-A3BC-2E76D1C22642}" dt="2023-10-17T19:13:15.588" v="183" actId="26606"/>
          <ac:cxnSpMkLst>
            <pc:docMk/>
            <pc:sldMk cId="1709735801" sldId="322"/>
            <ac:cxnSpMk id="17" creationId="{56020367-4FD5-4596-8E10-C5F095CD8DBF}"/>
          </ac:cxnSpMkLst>
        </pc:cxnChg>
      </pc:sldChg>
      <pc:sldChg chg="new del">
        <pc:chgData name="David Paquette" userId="57ecb254-3511-4aeb-9dda-f057877f4823" providerId="ADAL" clId="{F4E52A7F-2468-44D8-A3BC-2E76D1C22642}" dt="2023-10-13T23:04:21.520" v="1" actId="2696"/>
        <pc:sldMkLst>
          <pc:docMk/>
          <pc:sldMk cId="1339418095" sldId="324"/>
        </pc:sldMkLst>
      </pc:sldChg>
      <pc:sldChg chg="addSp delSp modSp new mod setBg addAnim">
        <pc:chgData name="David Paquette" userId="57ecb254-3511-4aeb-9dda-f057877f4823" providerId="ADAL" clId="{F4E52A7F-2468-44D8-A3BC-2E76D1C22642}" dt="2023-10-17T19:15:52.031" v="259" actId="1076"/>
        <pc:sldMkLst>
          <pc:docMk/>
          <pc:sldMk cId="2994962014" sldId="324"/>
        </pc:sldMkLst>
        <pc:spChg chg="mod">
          <ac:chgData name="David Paquette" userId="57ecb254-3511-4aeb-9dda-f057877f4823" providerId="ADAL" clId="{F4E52A7F-2468-44D8-A3BC-2E76D1C22642}" dt="2023-10-15T18:16:42.106" v="97" actId="1035"/>
          <ac:spMkLst>
            <pc:docMk/>
            <pc:sldMk cId="2994962014" sldId="324"/>
            <ac:spMk id="2" creationId="{7303257E-A258-9AB5-D511-F9502B157D7E}"/>
          </ac:spMkLst>
        </pc:spChg>
        <pc:spChg chg="mod">
          <ac:chgData name="David Paquette" userId="57ecb254-3511-4aeb-9dda-f057877f4823" providerId="ADAL" clId="{F4E52A7F-2468-44D8-A3BC-2E76D1C22642}" dt="2023-10-17T19:15:52.031" v="259" actId="1076"/>
          <ac:spMkLst>
            <pc:docMk/>
            <pc:sldMk cId="2994962014" sldId="324"/>
            <ac:spMk id="3" creationId="{7E64D8CB-62DF-B0A2-B52C-8B70C6C1F1BC}"/>
          </ac:spMkLst>
        </pc:spChg>
        <pc:spChg chg="mod">
          <ac:chgData name="David Paquette" userId="57ecb254-3511-4aeb-9dda-f057877f4823" providerId="ADAL" clId="{F4E52A7F-2468-44D8-A3BC-2E76D1C22642}" dt="2023-10-15T18:15:34.670" v="33" actId="26606"/>
          <ac:spMkLst>
            <pc:docMk/>
            <pc:sldMk cId="2994962014" sldId="324"/>
            <ac:spMk id="4" creationId="{EAFF7995-F867-19F5-CA1A-8CCEAC7D5D24}"/>
          </ac:spMkLst>
        </pc:spChg>
        <pc:spChg chg="add del">
          <ac:chgData name="David Paquette" userId="57ecb254-3511-4aeb-9dda-f057877f4823" providerId="ADAL" clId="{F4E52A7F-2468-44D8-A3BC-2E76D1C22642}" dt="2023-10-15T18:15:20.795" v="30" actId="26606"/>
          <ac:spMkLst>
            <pc:docMk/>
            <pc:sldMk cId="2994962014" sldId="324"/>
            <ac:spMk id="9" creationId="{A2679492-7988-4050-9056-542444452411}"/>
          </ac:spMkLst>
        </pc:spChg>
        <pc:spChg chg="add del">
          <ac:chgData name="David Paquette" userId="57ecb254-3511-4aeb-9dda-f057877f4823" providerId="ADAL" clId="{F4E52A7F-2468-44D8-A3BC-2E76D1C22642}" dt="2023-10-15T18:15:20.795" v="30" actId="26606"/>
          <ac:spMkLst>
            <pc:docMk/>
            <pc:sldMk cId="2994962014" sldId="324"/>
            <ac:spMk id="11" creationId="{B091B163-7D61-4891-ABCF-5C13D9C418D0}"/>
          </ac:spMkLst>
        </pc:spChg>
        <pc:spChg chg="add del">
          <ac:chgData name="David Paquette" userId="57ecb254-3511-4aeb-9dda-f057877f4823" providerId="ADAL" clId="{F4E52A7F-2468-44D8-A3BC-2E76D1C22642}" dt="2023-10-15T18:15:34.670" v="33" actId="26606"/>
          <ac:spMkLst>
            <pc:docMk/>
            <pc:sldMk cId="2994962014" sldId="324"/>
            <ac:spMk id="12" creationId="{6E37B132-9C54-4236-8910-3340177AD9DB}"/>
          </ac:spMkLst>
        </pc:spChg>
        <pc:spChg chg="add del">
          <ac:chgData name="David Paquette" userId="57ecb254-3511-4aeb-9dda-f057877f4823" providerId="ADAL" clId="{F4E52A7F-2468-44D8-A3BC-2E76D1C22642}" dt="2023-10-15T18:15:20.795" v="30" actId="26606"/>
          <ac:spMkLst>
            <pc:docMk/>
            <pc:sldMk cId="2994962014" sldId="324"/>
            <ac:spMk id="13" creationId="{6CB927A4-E432-4310-9CD5-E89FF5063179}"/>
          </ac:spMkLst>
        </pc:spChg>
        <pc:spChg chg="add del">
          <ac:chgData name="David Paquette" userId="57ecb254-3511-4aeb-9dda-f057877f4823" providerId="ADAL" clId="{F4E52A7F-2468-44D8-A3BC-2E76D1C22642}" dt="2023-10-15T18:15:34.670" v="33" actId="26606"/>
          <ac:spMkLst>
            <pc:docMk/>
            <pc:sldMk cId="2994962014" sldId="324"/>
            <ac:spMk id="14" creationId="{D472C551-D440-40DF-9260-BDB9AC40960A}"/>
          </ac:spMkLst>
        </pc:spChg>
        <pc:spChg chg="add del">
          <ac:chgData name="David Paquette" userId="57ecb254-3511-4aeb-9dda-f057877f4823" providerId="ADAL" clId="{F4E52A7F-2468-44D8-A3BC-2E76D1C22642}" dt="2023-10-15T18:15:20.795" v="30" actId="26606"/>
          <ac:spMkLst>
            <pc:docMk/>
            <pc:sldMk cId="2994962014" sldId="324"/>
            <ac:spMk id="15" creationId="{E3020543-B24B-4EC4-8FFC-8DD88EEA91A8}"/>
          </ac:spMkLst>
        </pc:spChg>
        <pc:spChg chg="add del">
          <ac:chgData name="David Paquette" userId="57ecb254-3511-4aeb-9dda-f057877f4823" providerId="ADAL" clId="{F4E52A7F-2468-44D8-A3BC-2E76D1C22642}" dt="2023-10-15T18:15:20.795" v="30" actId="26606"/>
          <ac:spMkLst>
            <pc:docMk/>
            <pc:sldMk cId="2994962014" sldId="324"/>
            <ac:spMk id="17" creationId="{1453BF6C-B012-48B7-B4E8-6D7AC7C27D02}"/>
          </ac:spMkLst>
        </pc:spChg>
        <pc:spChg chg="add del">
          <ac:chgData name="David Paquette" userId="57ecb254-3511-4aeb-9dda-f057877f4823" providerId="ADAL" clId="{F4E52A7F-2468-44D8-A3BC-2E76D1C22642}" dt="2023-10-15T18:15:34.670" v="33" actId="26606"/>
          <ac:spMkLst>
            <pc:docMk/>
            <pc:sldMk cId="2994962014" sldId="324"/>
            <ac:spMk id="18" creationId="{508BEF50-7B1E-49A4-BC19-5F4F1D755E64}"/>
          </ac:spMkLst>
        </pc:spChg>
        <pc:spChg chg="add del">
          <ac:chgData name="David Paquette" userId="57ecb254-3511-4aeb-9dda-f057877f4823" providerId="ADAL" clId="{F4E52A7F-2468-44D8-A3BC-2E76D1C22642}" dt="2023-10-15T18:15:34.670" v="33" actId="26606"/>
          <ac:spMkLst>
            <pc:docMk/>
            <pc:sldMk cId="2994962014" sldId="324"/>
            <ac:spMk id="20" creationId="{3FBAD350-5664-4811-A208-657FB882D350}"/>
          </ac:spMkLst>
        </pc:spChg>
        <pc:spChg chg="add del">
          <ac:chgData name="David Paquette" userId="57ecb254-3511-4aeb-9dda-f057877f4823" providerId="ADAL" clId="{F4E52A7F-2468-44D8-A3BC-2E76D1C22642}" dt="2023-10-15T18:15:34.670" v="33" actId="26606"/>
          <ac:spMkLst>
            <pc:docMk/>
            <pc:sldMk cId="2994962014" sldId="324"/>
            <ac:spMk id="22" creationId="{C39ADB8F-D187-49D7-BDCF-C1B6DC727068}"/>
          </ac:spMkLst>
        </pc:spChg>
        <pc:spChg chg="add">
          <ac:chgData name="David Paquette" userId="57ecb254-3511-4aeb-9dda-f057877f4823" providerId="ADAL" clId="{F4E52A7F-2468-44D8-A3BC-2E76D1C22642}" dt="2023-10-15T18:15:34.670" v="33" actId="26606"/>
          <ac:spMkLst>
            <pc:docMk/>
            <pc:sldMk cId="2994962014" sldId="324"/>
            <ac:spMk id="29" creationId="{C17278C5-34E8-4293-BE47-73B18483AF7B}"/>
          </ac:spMkLst>
        </pc:spChg>
        <pc:spChg chg="add">
          <ac:chgData name="David Paquette" userId="57ecb254-3511-4aeb-9dda-f057877f4823" providerId="ADAL" clId="{F4E52A7F-2468-44D8-A3BC-2E76D1C22642}" dt="2023-10-15T18:15:34.670" v="33" actId="26606"/>
          <ac:spMkLst>
            <pc:docMk/>
            <pc:sldMk cId="2994962014" sldId="324"/>
            <ac:spMk id="31" creationId="{9A3F5928-D955-456A-97B5-AA390B8CE9D5}"/>
          </ac:spMkLst>
        </pc:spChg>
        <pc:spChg chg="add">
          <ac:chgData name="David Paquette" userId="57ecb254-3511-4aeb-9dda-f057877f4823" providerId="ADAL" clId="{F4E52A7F-2468-44D8-A3BC-2E76D1C22642}" dt="2023-10-15T18:15:34.670" v="33" actId="26606"/>
          <ac:spMkLst>
            <pc:docMk/>
            <pc:sldMk cId="2994962014" sldId="324"/>
            <ac:spMk id="35" creationId="{C5CB530E-515E-412C-9DF1-5F8FFBD6F383}"/>
          </ac:spMkLst>
        </pc:spChg>
        <pc:spChg chg="add">
          <ac:chgData name="David Paquette" userId="57ecb254-3511-4aeb-9dda-f057877f4823" providerId="ADAL" clId="{F4E52A7F-2468-44D8-A3BC-2E76D1C22642}" dt="2023-10-15T18:15:34.670" v="33" actId="26606"/>
          <ac:spMkLst>
            <pc:docMk/>
            <pc:sldMk cId="2994962014" sldId="324"/>
            <ac:spMk id="37" creationId="{712D4376-A578-4FF1-94FC-245E7A6A489F}"/>
          </ac:spMkLst>
        </pc:spChg>
        <pc:spChg chg="add">
          <ac:chgData name="David Paquette" userId="57ecb254-3511-4aeb-9dda-f057877f4823" providerId="ADAL" clId="{F4E52A7F-2468-44D8-A3BC-2E76D1C22642}" dt="2023-10-15T18:15:34.670" v="33" actId="26606"/>
          <ac:spMkLst>
            <pc:docMk/>
            <pc:sldMk cId="2994962014" sldId="324"/>
            <ac:spMk id="39" creationId="{AEA7509D-F04F-40CB-A0B3-EEF16499CC9F}"/>
          </ac:spMkLst>
        </pc:spChg>
        <pc:picChg chg="add mod">
          <ac:chgData name="David Paquette" userId="57ecb254-3511-4aeb-9dda-f057877f4823" providerId="ADAL" clId="{F4E52A7F-2468-44D8-A3BC-2E76D1C22642}" dt="2023-10-15T18:16:36.959" v="44" actId="1076"/>
          <ac:picMkLst>
            <pc:docMk/>
            <pc:sldMk cId="2994962014" sldId="324"/>
            <ac:picMk id="6" creationId="{01609FD1-30C2-9DCF-76CC-451795445EEE}"/>
          </ac:picMkLst>
        </pc:picChg>
        <pc:cxnChg chg="add del">
          <ac:chgData name="David Paquette" userId="57ecb254-3511-4aeb-9dda-f057877f4823" providerId="ADAL" clId="{F4E52A7F-2468-44D8-A3BC-2E76D1C22642}" dt="2023-10-15T18:15:34.670" v="33" actId="26606"/>
          <ac:cxnSpMkLst>
            <pc:docMk/>
            <pc:sldMk cId="2994962014" sldId="324"/>
            <ac:cxnSpMk id="10" creationId="{D1B787A8-0D67-4B7E-9B48-86BD906AB6B5}"/>
          </ac:cxnSpMkLst>
        </pc:cxnChg>
        <pc:cxnChg chg="add del">
          <ac:chgData name="David Paquette" userId="57ecb254-3511-4aeb-9dda-f057877f4823" providerId="ADAL" clId="{F4E52A7F-2468-44D8-A3BC-2E76D1C22642}" dt="2023-10-15T18:15:34.670" v="33" actId="26606"/>
          <ac:cxnSpMkLst>
            <pc:docMk/>
            <pc:sldMk cId="2994962014" sldId="324"/>
            <ac:cxnSpMk id="16" creationId="{56020367-4FD5-4596-8E10-C5F095CD8DBF}"/>
          </ac:cxnSpMkLst>
        </pc:cxnChg>
        <pc:cxnChg chg="add del">
          <ac:chgData name="David Paquette" userId="57ecb254-3511-4aeb-9dda-f057877f4823" providerId="ADAL" clId="{F4E52A7F-2468-44D8-A3BC-2E76D1C22642}" dt="2023-10-15T18:15:20.795" v="30" actId="26606"/>
          <ac:cxnSpMkLst>
            <pc:docMk/>
            <pc:sldMk cId="2994962014" sldId="324"/>
            <ac:cxnSpMk id="19" creationId="{C49DA8F6-BCC1-4447-B54C-57856834B94B}"/>
          </ac:cxnSpMkLst>
        </pc:cxnChg>
        <pc:cxnChg chg="add">
          <ac:chgData name="David Paquette" userId="57ecb254-3511-4aeb-9dda-f057877f4823" providerId="ADAL" clId="{F4E52A7F-2468-44D8-A3BC-2E76D1C22642}" dt="2023-10-15T18:15:34.670" v="33" actId="26606"/>
          <ac:cxnSpMkLst>
            <pc:docMk/>
            <pc:sldMk cId="2994962014" sldId="324"/>
            <ac:cxnSpMk id="27" creationId="{D1B787A8-0D67-4B7E-9B48-86BD906AB6B5}"/>
          </ac:cxnSpMkLst>
        </pc:cxnChg>
        <pc:cxnChg chg="add">
          <ac:chgData name="David Paquette" userId="57ecb254-3511-4aeb-9dda-f057877f4823" providerId="ADAL" clId="{F4E52A7F-2468-44D8-A3BC-2E76D1C22642}" dt="2023-10-15T18:15:34.670" v="33" actId="26606"/>
          <ac:cxnSpMkLst>
            <pc:docMk/>
            <pc:sldMk cId="2994962014" sldId="324"/>
            <ac:cxnSpMk id="33" creationId="{56020367-4FD5-4596-8E10-C5F095CD8DBF}"/>
          </ac:cxnSpMkLst>
        </pc:cxnChg>
      </pc:sldChg>
      <pc:sldChg chg="addSp delSp modSp add mod setBg delDesignElem">
        <pc:chgData name="David Paquette" userId="57ecb254-3511-4aeb-9dda-f057877f4823" providerId="ADAL" clId="{F4E52A7F-2468-44D8-A3BC-2E76D1C22642}" dt="2023-10-17T12:59:36.495" v="182" actId="20577"/>
        <pc:sldMkLst>
          <pc:docMk/>
          <pc:sldMk cId="1044339443" sldId="325"/>
        </pc:sldMkLst>
        <pc:spChg chg="mod">
          <ac:chgData name="David Paquette" userId="57ecb254-3511-4aeb-9dda-f057877f4823" providerId="ADAL" clId="{F4E52A7F-2468-44D8-A3BC-2E76D1C22642}" dt="2023-10-17T12:59:36.495" v="182" actId="20577"/>
          <ac:spMkLst>
            <pc:docMk/>
            <pc:sldMk cId="1044339443" sldId="325"/>
            <ac:spMk id="2" creationId="{ACC6A2D6-D359-344B-8D2F-04A6819E823F}"/>
          </ac:spMkLst>
        </pc:spChg>
        <pc:spChg chg="add del mod">
          <ac:chgData name="David Paquette" userId="57ecb254-3511-4aeb-9dda-f057877f4823" providerId="ADAL" clId="{F4E52A7F-2468-44D8-A3BC-2E76D1C22642}" dt="2023-10-17T12:59:04.251" v="166" actId="478"/>
          <ac:spMkLst>
            <pc:docMk/>
            <pc:sldMk cId="1044339443" sldId="325"/>
            <ac:spMk id="3" creationId="{84D9737E-2D4C-D94E-6B90-5C11F23F3B07}"/>
          </ac:spMkLst>
        </pc:spChg>
        <pc:spChg chg="add">
          <ac:chgData name="David Paquette" userId="57ecb254-3511-4aeb-9dda-f057877f4823" providerId="ADAL" clId="{F4E52A7F-2468-44D8-A3BC-2E76D1C22642}" dt="2023-10-17T12:56:03.255" v="130" actId="26606"/>
          <ac:spMkLst>
            <pc:docMk/>
            <pc:sldMk cId="1044339443" sldId="325"/>
            <ac:spMk id="1029" creationId="{158B3569-73B2-4D05-8E95-886A6EE17F1F}"/>
          </ac:spMkLst>
        </pc:spChg>
        <pc:spChg chg="add">
          <ac:chgData name="David Paquette" userId="57ecb254-3511-4aeb-9dda-f057877f4823" providerId="ADAL" clId="{F4E52A7F-2468-44D8-A3BC-2E76D1C22642}" dt="2023-10-17T12:56:03.255" v="130" actId="26606"/>
          <ac:spMkLst>
            <pc:docMk/>
            <pc:sldMk cId="1044339443" sldId="325"/>
            <ac:spMk id="1030" creationId="{B71758F4-3F46-45DA-8AC5-4E508DA080BA}"/>
          </ac:spMkLst>
        </pc:spChg>
        <pc:spChg chg="del">
          <ac:chgData name="David Paquette" userId="57ecb254-3511-4aeb-9dda-f057877f4823" providerId="ADAL" clId="{F4E52A7F-2468-44D8-A3BC-2E76D1C22642}" dt="2023-10-17T12:55:33.205" v="103"/>
          <ac:spMkLst>
            <pc:docMk/>
            <pc:sldMk cId="1044339443" sldId="325"/>
            <ac:spMk id="1033" creationId="{158B3569-73B2-4D05-8E95-886A6EE17F1F}"/>
          </ac:spMkLst>
        </pc:spChg>
        <pc:spChg chg="add">
          <ac:chgData name="David Paquette" userId="57ecb254-3511-4aeb-9dda-f057877f4823" providerId="ADAL" clId="{F4E52A7F-2468-44D8-A3BC-2E76D1C22642}" dt="2023-10-17T12:56:03.255" v="130" actId="26606"/>
          <ac:spMkLst>
            <pc:docMk/>
            <pc:sldMk cId="1044339443" sldId="325"/>
            <ac:spMk id="1034" creationId="{8D61482F-F3C5-4D66-8C5D-C6BBE3E1275C}"/>
          </ac:spMkLst>
        </pc:spChg>
        <pc:spChg chg="del">
          <ac:chgData name="David Paquette" userId="57ecb254-3511-4aeb-9dda-f057877f4823" providerId="ADAL" clId="{F4E52A7F-2468-44D8-A3BC-2E76D1C22642}" dt="2023-10-17T12:55:33.205" v="103"/>
          <ac:spMkLst>
            <pc:docMk/>
            <pc:sldMk cId="1044339443" sldId="325"/>
            <ac:spMk id="1035" creationId="{B71758F4-3F46-45DA-8AC5-4E508DA080BA}"/>
          </ac:spMkLst>
        </pc:spChg>
        <pc:spChg chg="del">
          <ac:chgData name="David Paquette" userId="57ecb254-3511-4aeb-9dda-f057877f4823" providerId="ADAL" clId="{F4E52A7F-2468-44D8-A3BC-2E76D1C22642}" dt="2023-10-17T12:55:33.205" v="103"/>
          <ac:spMkLst>
            <pc:docMk/>
            <pc:sldMk cId="1044339443" sldId="325"/>
            <ac:spMk id="1039" creationId="{8D61482F-F3C5-4D66-8C5D-C6BBE3E1275C}"/>
          </ac:spMkLst>
        </pc:spChg>
        <pc:picChg chg="add mod">
          <ac:chgData name="David Paquette" userId="57ecb254-3511-4aeb-9dda-f057877f4823" providerId="ADAL" clId="{F4E52A7F-2468-44D8-A3BC-2E76D1C22642}" dt="2023-10-17T12:59:16.850" v="169" actId="1076"/>
          <ac:picMkLst>
            <pc:docMk/>
            <pc:sldMk cId="1044339443" sldId="325"/>
            <ac:picMk id="5" creationId="{3D3EB5F7-A2F2-8A52-A99F-67451A5BC73E}"/>
          </ac:picMkLst>
        </pc:picChg>
        <pc:picChg chg="del">
          <ac:chgData name="David Paquette" userId="57ecb254-3511-4aeb-9dda-f057877f4823" providerId="ADAL" clId="{F4E52A7F-2468-44D8-A3BC-2E76D1C22642}" dt="2023-10-17T12:58:50.679" v="162" actId="478"/>
          <ac:picMkLst>
            <pc:docMk/>
            <pc:sldMk cId="1044339443" sldId="325"/>
            <ac:picMk id="1026" creationId="{6A480EA2-DE31-B0C3-198D-DF73A610204F}"/>
          </ac:picMkLst>
        </pc:picChg>
        <pc:cxnChg chg="add">
          <ac:chgData name="David Paquette" userId="57ecb254-3511-4aeb-9dda-f057877f4823" providerId="ADAL" clId="{F4E52A7F-2468-44D8-A3BC-2E76D1C22642}" dt="2023-10-17T12:56:03.255" v="130" actId="26606"/>
          <ac:cxnSpMkLst>
            <pc:docMk/>
            <pc:sldMk cId="1044339443" sldId="325"/>
            <ac:cxnSpMk id="1028" creationId="{D1B787A8-0D67-4B7E-9B48-86BD906AB6B5}"/>
          </ac:cxnSpMkLst>
        </pc:cxnChg>
        <pc:cxnChg chg="del">
          <ac:chgData name="David Paquette" userId="57ecb254-3511-4aeb-9dda-f057877f4823" providerId="ADAL" clId="{F4E52A7F-2468-44D8-A3BC-2E76D1C22642}" dt="2023-10-17T12:55:33.205" v="103"/>
          <ac:cxnSpMkLst>
            <pc:docMk/>
            <pc:sldMk cId="1044339443" sldId="325"/>
            <ac:cxnSpMk id="1031" creationId="{D1B787A8-0D67-4B7E-9B48-86BD906AB6B5}"/>
          </ac:cxnSpMkLst>
        </pc:cxnChg>
        <pc:cxnChg chg="add">
          <ac:chgData name="David Paquette" userId="57ecb254-3511-4aeb-9dda-f057877f4823" providerId="ADAL" clId="{F4E52A7F-2468-44D8-A3BC-2E76D1C22642}" dt="2023-10-17T12:56:03.255" v="130" actId="26606"/>
          <ac:cxnSpMkLst>
            <pc:docMk/>
            <pc:sldMk cId="1044339443" sldId="325"/>
            <ac:cxnSpMk id="1032" creationId="{56020367-4FD5-4596-8E10-C5F095CD8DBF}"/>
          </ac:cxnSpMkLst>
        </pc:cxnChg>
        <pc:cxnChg chg="del">
          <ac:chgData name="David Paquette" userId="57ecb254-3511-4aeb-9dda-f057877f4823" providerId="ADAL" clId="{F4E52A7F-2468-44D8-A3BC-2E76D1C22642}" dt="2023-10-17T12:55:33.205" v="103"/>
          <ac:cxnSpMkLst>
            <pc:docMk/>
            <pc:sldMk cId="1044339443" sldId="325"/>
            <ac:cxnSpMk id="1037" creationId="{56020367-4FD5-4596-8E10-C5F095CD8DBF}"/>
          </ac:cxnSpMkLst>
        </pc:cxnChg>
      </pc:sldChg>
      <pc:sldChg chg="addSp delSp add del setBg delDesignElem">
        <pc:chgData name="David Paquette" userId="57ecb254-3511-4aeb-9dda-f057877f4823" providerId="ADAL" clId="{F4E52A7F-2468-44D8-A3BC-2E76D1C22642}" dt="2023-10-15T18:13:41.827" v="28"/>
        <pc:sldMkLst>
          <pc:docMk/>
          <pc:sldMk cId="1943674787" sldId="325"/>
        </pc:sldMkLst>
        <pc:spChg chg="add del">
          <ac:chgData name="David Paquette" userId="57ecb254-3511-4aeb-9dda-f057877f4823" providerId="ADAL" clId="{F4E52A7F-2468-44D8-A3BC-2E76D1C22642}" dt="2023-10-15T18:13:41.827" v="28"/>
          <ac:spMkLst>
            <pc:docMk/>
            <pc:sldMk cId="1943674787" sldId="325"/>
            <ac:spMk id="24" creationId="{CE3C5560-7A9C-489F-9148-18C5E1D0F0B2}"/>
          </ac:spMkLst>
        </pc:spChg>
        <pc:spChg chg="add del">
          <ac:chgData name="David Paquette" userId="57ecb254-3511-4aeb-9dda-f057877f4823" providerId="ADAL" clId="{F4E52A7F-2468-44D8-A3BC-2E76D1C22642}" dt="2023-10-15T18:13:41.827" v="28"/>
          <ac:spMkLst>
            <pc:docMk/>
            <pc:sldMk cId="1943674787" sldId="325"/>
            <ac:spMk id="26" creationId="{C5CB530E-515E-412C-9DF1-5F8FFBD6F383}"/>
          </ac:spMkLst>
        </pc:spChg>
        <pc:spChg chg="add del">
          <ac:chgData name="David Paquette" userId="57ecb254-3511-4aeb-9dda-f057877f4823" providerId="ADAL" clId="{F4E52A7F-2468-44D8-A3BC-2E76D1C22642}" dt="2023-10-15T18:13:41.827" v="28"/>
          <ac:spMkLst>
            <pc:docMk/>
            <pc:sldMk cId="1943674787" sldId="325"/>
            <ac:spMk id="28" creationId="{712D4376-A578-4FF1-94FC-245E7A6A489F}"/>
          </ac:spMkLst>
        </pc:spChg>
        <pc:spChg chg="add del">
          <ac:chgData name="David Paquette" userId="57ecb254-3511-4aeb-9dda-f057877f4823" providerId="ADAL" clId="{F4E52A7F-2468-44D8-A3BC-2E76D1C22642}" dt="2023-10-15T18:13:41.827" v="28"/>
          <ac:spMkLst>
            <pc:docMk/>
            <pc:sldMk cId="1943674787" sldId="325"/>
            <ac:spMk id="30" creationId="{AEA7509D-F04F-40CB-A0B3-EEF16499CC9F}"/>
          </ac:spMkLst>
        </pc:spChg>
        <pc:picChg chg="add del">
          <ac:chgData name="David Paquette" userId="57ecb254-3511-4aeb-9dda-f057877f4823" providerId="ADAL" clId="{F4E52A7F-2468-44D8-A3BC-2E76D1C22642}" dt="2023-10-15T18:13:41.827" v="28"/>
          <ac:picMkLst>
            <pc:docMk/>
            <pc:sldMk cId="1943674787" sldId="325"/>
            <ac:picMk id="34" creationId="{508BEF50-7B1E-49A4-BC19-5F4F1D755E64}"/>
          </ac:picMkLst>
        </pc:picChg>
        <pc:picChg chg="add del">
          <ac:chgData name="David Paquette" userId="57ecb254-3511-4aeb-9dda-f057877f4823" providerId="ADAL" clId="{F4E52A7F-2468-44D8-A3BC-2E76D1C22642}" dt="2023-10-15T18:13:41.827" v="28"/>
          <ac:picMkLst>
            <pc:docMk/>
            <pc:sldMk cId="1943674787" sldId="325"/>
            <ac:picMk id="36" creationId="{3FBAD350-5664-4811-A208-657FB882D350}"/>
          </ac:picMkLst>
        </pc:picChg>
        <pc:picChg chg="add del">
          <ac:chgData name="David Paquette" userId="57ecb254-3511-4aeb-9dda-f057877f4823" providerId="ADAL" clId="{F4E52A7F-2468-44D8-A3BC-2E76D1C22642}" dt="2023-10-15T18:13:41.827" v="28"/>
          <ac:picMkLst>
            <pc:docMk/>
            <pc:sldMk cId="1943674787" sldId="325"/>
            <ac:picMk id="38" creationId="{C39ADB8F-D187-49D7-BDCF-C1B6DC727068}"/>
          </ac:picMkLst>
        </pc:picChg>
        <pc:cxnChg chg="add del">
          <ac:chgData name="David Paquette" userId="57ecb254-3511-4aeb-9dda-f057877f4823" providerId="ADAL" clId="{F4E52A7F-2468-44D8-A3BC-2E76D1C22642}" dt="2023-10-15T18:13:41.827" v="28"/>
          <ac:cxnSpMkLst>
            <pc:docMk/>
            <pc:sldMk cId="1943674787" sldId="325"/>
            <ac:cxnSpMk id="22" creationId="{D1B787A8-0D67-4B7E-9B48-86BD906AB6B5}"/>
          </ac:cxnSpMkLst>
        </pc:cxnChg>
        <pc:cxnChg chg="add del">
          <ac:chgData name="David Paquette" userId="57ecb254-3511-4aeb-9dda-f057877f4823" providerId="ADAL" clId="{F4E52A7F-2468-44D8-A3BC-2E76D1C22642}" dt="2023-10-15T18:13:41.827" v="28"/>
          <ac:cxnSpMkLst>
            <pc:docMk/>
            <pc:sldMk cId="1943674787" sldId="325"/>
            <ac:cxnSpMk id="32" creationId="{56020367-4FD5-4596-8E10-C5F095CD8DBF}"/>
          </ac:cxnSpMkLst>
        </pc:cxn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527549-EB92-482E-9DCE-94523877C74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152098D-E878-45F5-80FE-C9997C720750}">
      <dgm:prSet/>
      <dgm:spPr/>
      <dgm:t>
        <a:bodyPr/>
        <a:lstStyle/>
        <a:p>
          <a:r>
            <a:rPr lang="en-US"/>
            <a:t>Cross Browser - Cross Platform - Cross Language</a:t>
          </a:r>
        </a:p>
      </dgm:t>
    </dgm:pt>
    <dgm:pt modelId="{C59C7FFD-A44F-4260-B5FA-30B74574D603}" type="parTrans" cxnId="{ACCFC3C4-1D6F-4801-A0FF-BDA37305829B}">
      <dgm:prSet/>
      <dgm:spPr/>
      <dgm:t>
        <a:bodyPr/>
        <a:lstStyle/>
        <a:p>
          <a:endParaRPr lang="en-US"/>
        </a:p>
      </dgm:t>
    </dgm:pt>
    <dgm:pt modelId="{00995ACF-E076-4ACC-AEB6-E941FAF98573}" type="sibTrans" cxnId="{ACCFC3C4-1D6F-4801-A0FF-BDA37305829B}">
      <dgm:prSet/>
      <dgm:spPr/>
      <dgm:t>
        <a:bodyPr/>
        <a:lstStyle/>
        <a:p>
          <a:endParaRPr lang="en-US"/>
        </a:p>
      </dgm:t>
    </dgm:pt>
    <dgm:pt modelId="{38C14A06-0388-4912-BF41-8524DE47548E}">
      <dgm:prSet/>
      <dgm:spPr/>
      <dgm:t>
        <a:bodyPr/>
        <a:lstStyle/>
        <a:p>
          <a:r>
            <a:rPr lang="en-CA" dirty="0"/>
            <a:t>Resilient – No Flaky tests – No Trade-offs</a:t>
          </a:r>
          <a:endParaRPr lang="en-US" dirty="0"/>
        </a:p>
      </dgm:t>
    </dgm:pt>
    <dgm:pt modelId="{919ABE78-457E-40DF-A656-DD509273B4F1}" type="parTrans" cxnId="{F623B151-1888-403B-83D6-FC027349936E}">
      <dgm:prSet/>
      <dgm:spPr/>
      <dgm:t>
        <a:bodyPr/>
        <a:lstStyle/>
        <a:p>
          <a:endParaRPr lang="en-US"/>
        </a:p>
      </dgm:t>
    </dgm:pt>
    <dgm:pt modelId="{694C885D-C85C-4BBE-A0B4-616C2E00B9DA}" type="sibTrans" cxnId="{F623B151-1888-403B-83D6-FC027349936E}">
      <dgm:prSet/>
      <dgm:spPr/>
      <dgm:t>
        <a:bodyPr/>
        <a:lstStyle/>
        <a:p>
          <a:endParaRPr lang="en-US"/>
        </a:p>
      </dgm:t>
    </dgm:pt>
    <dgm:pt modelId="{5E5B6596-1073-42D7-BB03-69282D4EF3A6}">
      <dgm:prSet/>
      <dgm:spPr/>
      <dgm:t>
        <a:bodyPr/>
        <a:lstStyle/>
        <a:p>
          <a:r>
            <a:rPr lang="en-CA"/>
            <a:t>Powerful Tooling</a:t>
          </a:r>
          <a:endParaRPr lang="en-US"/>
        </a:p>
      </dgm:t>
    </dgm:pt>
    <dgm:pt modelId="{EC4643E8-FCA2-4222-BDFA-9B81B7EC7693}" type="parTrans" cxnId="{AE9817D6-3470-4FD7-ABF7-98E2BFB1D059}">
      <dgm:prSet/>
      <dgm:spPr/>
      <dgm:t>
        <a:bodyPr/>
        <a:lstStyle/>
        <a:p>
          <a:endParaRPr lang="en-US"/>
        </a:p>
      </dgm:t>
    </dgm:pt>
    <dgm:pt modelId="{D5B58203-EC87-4758-AC02-64CFA967FA9F}" type="sibTrans" cxnId="{AE9817D6-3470-4FD7-ABF7-98E2BFB1D059}">
      <dgm:prSet/>
      <dgm:spPr/>
      <dgm:t>
        <a:bodyPr/>
        <a:lstStyle/>
        <a:p>
          <a:endParaRPr lang="en-US"/>
        </a:p>
      </dgm:t>
    </dgm:pt>
    <dgm:pt modelId="{BF692EFF-2A25-4187-BF90-83AC740F80F7}" type="pres">
      <dgm:prSet presAssocID="{79527549-EB92-482E-9DCE-94523877C74A}" presName="root" presStyleCnt="0">
        <dgm:presLayoutVars>
          <dgm:dir/>
          <dgm:resizeHandles val="exact"/>
        </dgm:presLayoutVars>
      </dgm:prSet>
      <dgm:spPr/>
    </dgm:pt>
    <dgm:pt modelId="{217F217A-C238-450D-83BE-288F8E9D1C0A}" type="pres">
      <dgm:prSet presAssocID="{9152098D-E878-45F5-80FE-C9997C720750}" presName="compNode" presStyleCnt="0"/>
      <dgm:spPr/>
    </dgm:pt>
    <dgm:pt modelId="{749D2496-2E07-43BD-996A-FB282798E4BE}" type="pres">
      <dgm:prSet presAssocID="{9152098D-E878-45F5-80FE-C9997C720750}" presName="bgRect" presStyleLbl="bgShp" presStyleIdx="0" presStyleCnt="3"/>
      <dgm:spPr/>
    </dgm:pt>
    <dgm:pt modelId="{2BA39C89-520F-47A1-BD78-53F5757EBD4C}" type="pres">
      <dgm:prSet presAssocID="{9152098D-E878-45F5-80FE-C9997C720750}"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rowser window with solid fill"/>
        </a:ext>
      </dgm:extLst>
    </dgm:pt>
    <dgm:pt modelId="{2162C76C-89B2-46AB-8802-8E0F4E119653}" type="pres">
      <dgm:prSet presAssocID="{9152098D-E878-45F5-80FE-C9997C720750}" presName="spaceRect" presStyleCnt="0"/>
      <dgm:spPr/>
    </dgm:pt>
    <dgm:pt modelId="{51B80873-3892-4006-90D9-7AC99A1FE3D7}" type="pres">
      <dgm:prSet presAssocID="{9152098D-E878-45F5-80FE-C9997C720750}" presName="parTx" presStyleLbl="revTx" presStyleIdx="0" presStyleCnt="3">
        <dgm:presLayoutVars>
          <dgm:chMax val="0"/>
          <dgm:chPref val="0"/>
        </dgm:presLayoutVars>
      </dgm:prSet>
      <dgm:spPr/>
    </dgm:pt>
    <dgm:pt modelId="{E38E8BD4-2E77-4C49-A273-777C28AEB923}" type="pres">
      <dgm:prSet presAssocID="{00995ACF-E076-4ACC-AEB6-E941FAF98573}" presName="sibTrans" presStyleCnt="0"/>
      <dgm:spPr/>
    </dgm:pt>
    <dgm:pt modelId="{11744034-7505-4D73-B282-D7194D878FE8}" type="pres">
      <dgm:prSet presAssocID="{38C14A06-0388-4912-BF41-8524DE47548E}" presName="compNode" presStyleCnt="0"/>
      <dgm:spPr/>
    </dgm:pt>
    <dgm:pt modelId="{548A7993-E0F9-4BCF-A489-52C1C293BB9C}" type="pres">
      <dgm:prSet presAssocID="{38C14A06-0388-4912-BF41-8524DE47548E}" presName="bgRect" presStyleLbl="bgShp" presStyleIdx="1" presStyleCnt="3"/>
      <dgm:spPr/>
    </dgm:pt>
    <dgm:pt modelId="{01CCD78A-9414-42B6-85D8-15EDB5F59F2D}" type="pres">
      <dgm:prSet presAssocID="{38C14A06-0388-4912-BF41-8524DE47548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unglasses face outline with solid fill"/>
        </a:ext>
      </dgm:extLst>
    </dgm:pt>
    <dgm:pt modelId="{1203CD75-B247-4A3A-93B5-C1183128FB36}" type="pres">
      <dgm:prSet presAssocID="{38C14A06-0388-4912-BF41-8524DE47548E}" presName="spaceRect" presStyleCnt="0"/>
      <dgm:spPr/>
    </dgm:pt>
    <dgm:pt modelId="{B657FB45-9259-453A-86CC-935BCBF8960E}" type="pres">
      <dgm:prSet presAssocID="{38C14A06-0388-4912-BF41-8524DE47548E}" presName="parTx" presStyleLbl="revTx" presStyleIdx="1" presStyleCnt="3">
        <dgm:presLayoutVars>
          <dgm:chMax val="0"/>
          <dgm:chPref val="0"/>
        </dgm:presLayoutVars>
      </dgm:prSet>
      <dgm:spPr/>
    </dgm:pt>
    <dgm:pt modelId="{B1CB2712-A49A-4357-A9A8-CACA487F90DD}" type="pres">
      <dgm:prSet presAssocID="{694C885D-C85C-4BBE-A0B4-616C2E00B9DA}" presName="sibTrans" presStyleCnt="0"/>
      <dgm:spPr/>
    </dgm:pt>
    <dgm:pt modelId="{B4342BB9-EA62-49EE-BB2F-8FCF8719A09F}" type="pres">
      <dgm:prSet presAssocID="{5E5B6596-1073-42D7-BB03-69282D4EF3A6}" presName="compNode" presStyleCnt="0"/>
      <dgm:spPr/>
    </dgm:pt>
    <dgm:pt modelId="{AA7F8418-24A3-4740-BDF9-F375729D2AE2}" type="pres">
      <dgm:prSet presAssocID="{5E5B6596-1073-42D7-BB03-69282D4EF3A6}" presName="bgRect" presStyleLbl="bgShp" presStyleIdx="2" presStyleCnt="3"/>
      <dgm:spPr/>
    </dgm:pt>
    <dgm:pt modelId="{1FAE525D-08F3-4F5E-B8C8-C88B770910AB}" type="pres">
      <dgm:prSet presAssocID="{5E5B6596-1073-42D7-BB03-69282D4EF3A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C628163D-3206-4541-AD39-84F98083F4A5}" type="pres">
      <dgm:prSet presAssocID="{5E5B6596-1073-42D7-BB03-69282D4EF3A6}" presName="spaceRect" presStyleCnt="0"/>
      <dgm:spPr/>
    </dgm:pt>
    <dgm:pt modelId="{002A97A1-AED9-44A9-93EE-2772009028D4}" type="pres">
      <dgm:prSet presAssocID="{5E5B6596-1073-42D7-BB03-69282D4EF3A6}" presName="parTx" presStyleLbl="revTx" presStyleIdx="2" presStyleCnt="3">
        <dgm:presLayoutVars>
          <dgm:chMax val="0"/>
          <dgm:chPref val="0"/>
        </dgm:presLayoutVars>
      </dgm:prSet>
      <dgm:spPr/>
    </dgm:pt>
  </dgm:ptLst>
  <dgm:cxnLst>
    <dgm:cxn modelId="{4DFD9866-9E88-4DD7-901C-E2BFC743D605}" type="presOf" srcId="{79527549-EB92-482E-9DCE-94523877C74A}" destId="{BF692EFF-2A25-4187-BF90-83AC740F80F7}" srcOrd="0" destOrd="0" presId="urn:microsoft.com/office/officeart/2018/2/layout/IconVerticalSolidList"/>
    <dgm:cxn modelId="{F623B151-1888-403B-83D6-FC027349936E}" srcId="{79527549-EB92-482E-9DCE-94523877C74A}" destId="{38C14A06-0388-4912-BF41-8524DE47548E}" srcOrd="1" destOrd="0" parTransId="{919ABE78-457E-40DF-A656-DD509273B4F1}" sibTransId="{694C885D-C85C-4BBE-A0B4-616C2E00B9DA}"/>
    <dgm:cxn modelId="{03E39974-AB58-4CC8-84B2-BA109CA3BF38}" type="presOf" srcId="{9152098D-E878-45F5-80FE-C9997C720750}" destId="{51B80873-3892-4006-90D9-7AC99A1FE3D7}" srcOrd="0" destOrd="0" presId="urn:microsoft.com/office/officeart/2018/2/layout/IconVerticalSolidList"/>
    <dgm:cxn modelId="{E468AD7C-B07B-4DAD-B2E7-253919B4B898}" type="presOf" srcId="{38C14A06-0388-4912-BF41-8524DE47548E}" destId="{B657FB45-9259-453A-86CC-935BCBF8960E}" srcOrd="0" destOrd="0" presId="urn:microsoft.com/office/officeart/2018/2/layout/IconVerticalSolidList"/>
    <dgm:cxn modelId="{ACCFC3C4-1D6F-4801-A0FF-BDA37305829B}" srcId="{79527549-EB92-482E-9DCE-94523877C74A}" destId="{9152098D-E878-45F5-80FE-C9997C720750}" srcOrd="0" destOrd="0" parTransId="{C59C7FFD-A44F-4260-B5FA-30B74574D603}" sibTransId="{00995ACF-E076-4ACC-AEB6-E941FAF98573}"/>
    <dgm:cxn modelId="{AE9817D6-3470-4FD7-ABF7-98E2BFB1D059}" srcId="{79527549-EB92-482E-9DCE-94523877C74A}" destId="{5E5B6596-1073-42D7-BB03-69282D4EF3A6}" srcOrd="2" destOrd="0" parTransId="{EC4643E8-FCA2-4222-BDFA-9B81B7EC7693}" sibTransId="{D5B58203-EC87-4758-AC02-64CFA967FA9F}"/>
    <dgm:cxn modelId="{FE0213EF-6D1F-4108-A1E2-56BF5F389BD1}" type="presOf" srcId="{5E5B6596-1073-42D7-BB03-69282D4EF3A6}" destId="{002A97A1-AED9-44A9-93EE-2772009028D4}" srcOrd="0" destOrd="0" presId="urn:microsoft.com/office/officeart/2018/2/layout/IconVerticalSolidList"/>
    <dgm:cxn modelId="{7D9B7541-DE45-4A06-8E2C-772EAE2E2D09}" type="presParOf" srcId="{BF692EFF-2A25-4187-BF90-83AC740F80F7}" destId="{217F217A-C238-450D-83BE-288F8E9D1C0A}" srcOrd="0" destOrd="0" presId="urn:microsoft.com/office/officeart/2018/2/layout/IconVerticalSolidList"/>
    <dgm:cxn modelId="{190B3C17-7F3C-4EA1-A120-260F289C9EC9}" type="presParOf" srcId="{217F217A-C238-450D-83BE-288F8E9D1C0A}" destId="{749D2496-2E07-43BD-996A-FB282798E4BE}" srcOrd="0" destOrd="0" presId="urn:microsoft.com/office/officeart/2018/2/layout/IconVerticalSolidList"/>
    <dgm:cxn modelId="{DC6BD7DB-3D50-478E-9E64-42D2702485F5}" type="presParOf" srcId="{217F217A-C238-450D-83BE-288F8E9D1C0A}" destId="{2BA39C89-520F-47A1-BD78-53F5757EBD4C}" srcOrd="1" destOrd="0" presId="urn:microsoft.com/office/officeart/2018/2/layout/IconVerticalSolidList"/>
    <dgm:cxn modelId="{AD9D82AB-7907-4F5B-8B58-5128F18ACA6E}" type="presParOf" srcId="{217F217A-C238-450D-83BE-288F8E9D1C0A}" destId="{2162C76C-89B2-46AB-8802-8E0F4E119653}" srcOrd="2" destOrd="0" presId="urn:microsoft.com/office/officeart/2018/2/layout/IconVerticalSolidList"/>
    <dgm:cxn modelId="{24130723-E97A-4E5E-9228-BC3E75094E56}" type="presParOf" srcId="{217F217A-C238-450D-83BE-288F8E9D1C0A}" destId="{51B80873-3892-4006-90D9-7AC99A1FE3D7}" srcOrd="3" destOrd="0" presId="urn:microsoft.com/office/officeart/2018/2/layout/IconVerticalSolidList"/>
    <dgm:cxn modelId="{4CAA27E8-2CF8-4EEF-9DA2-1CE17DB18954}" type="presParOf" srcId="{BF692EFF-2A25-4187-BF90-83AC740F80F7}" destId="{E38E8BD4-2E77-4C49-A273-777C28AEB923}" srcOrd="1" destOrd="0" presId="urn:microsoft.com/office/officeart/2018/2/layout/IconVerticalSolidList"/>
    <dgm:cxn modelId="{4D79D64F-155F-4E82-B50A-452BFE9CF2EE}" type="presParOf" srcId="{BF692EFF-2A25-4187-BF90-83AC740F80F7}" destId="{11744034-7505-4D73-B282-D7194D878FE8}" srcOrd="2" destOrd="0" presId="urn:microsoft.com/office/officeart/2018/2/layout/IconVerticalSolidList"/>
    <dgm:cxn modelId="{462E417E-ECA3-40E2-8438-2F0E6C3C58AA}" type="presParOf" srcId="{11744034-7505-4D73-B282-D7194D878FE8}" destId="{548A7993-E0F9-4BCF-A489-52C1C293BB9C}" srcOrd="0" destOrd="0" presId="urn:microsoft.com/office/officeart/2018/2/layout/IconVerticalSolidList"/>
    <dgm:cxn modelId="{60C1D137-D3DA-4C9B-B134-DB91AD3C0318}" type="presParOf" srcId="{11744034-7505-4D73-B282-D7194D878FE8}" destId="{01CCD78A-9414-42B6-85D8-15EDB5F59F2D}" srcOrd="1" destOrd="0" presId="urn:microsoft.com/office/officeart/2018/2/layout/IconVerticalSolidList"/>
    <dgm:cxn modelId="{9B5B0A22-8CBD-4B04-8A11-3EA45578AD83}" type="presParOf" srcId="{11744034-7505-4D73-B282-D7194D878FE8}" destId="{1203CD75-B247-4A3A-93B5-C1183128FB36}" srcOrd="2" destOrd="0" presId="urn:microsoft.com/office/officeart/2018/2/layout/IconVerticalSolidList"/>
    <dgm:cxn modelId="{BD5AC0FA-1BDE-472F-80CA-E49B44E90D12}" type="presParOf" srcId="{11744034-7505-4D73-B282-D7194D878FE8}" destId="{B657FB45-9259-453A-86CC-935BCBF8960E}" srcOrd="3" destOrd="0" presId="urn:microsoft.com/office/officeart/2018/2/layout/IconVerticalSolidList"/>
    <dgm:cxn modelId="{87522949-6E1A-4645-B0F6-F6498D62616B}" type="presParOf" srcId="{BF692EFF-2A25-4187-BF90-83AC740F80F7}" destId="{B1CB2712-A49A-4357-A9A8-CACA487F90DD}" srcOrd="3" destOrd="0" presId="urn:microsoft.com/office/officeart/2018/2/layout/IconVerticalSolidList"/>
    <dgm:cxn modelId="{7AAE7AD2-E08D-49DC-BDCF-0F9ABAADFF83}" type="presParOf" srcId="{BF692EFF-2A25-4187-BF90-83AC740F80F7}" destId="{B4342BB9-EA62-49EE-BB2F-8FCF8719A09F}" srcOrd="4" destOrd="0" presId="urn:microsoft.com/office/officeart/2018/2/layout/IconVerticalSolidList"/>
    <dgm:cxn modelId="{DCEE13A7-FBA6-43BA-A7B2-14000F877870}" type="presParOf" srcId="{B4342BB9-EA62-49EE-BB2F-8FCF8719A09F}" destId="{AA7F8418-24A3-4740-BDF9-F375729D2AE2}" srcOrd="0" destOrd="0" presId="urn:microsoft.com/office/officeart/2018/2/layout/IconVerticalSolidList"/>
    <dgm:cxn modelId="{23369852-4C23-4E9E-9BBC-339D1E91C6E3}" type="presParOf" srcId="{B4342BB9-EA62-49EE-BB2F-8FCF8719A09F}" destId="{1FAE525D-08F3-4F5E-B8C8-C88B770910AB}" srcOrd="1" destOrd="0" presId="urn:microsoft.com/office/officeart/2018/2/layout/IconVerticalSolidList"/>
    <dgm:cxn modelId="{DB14A165-AFBD-49C5-BDD7-3199C7E86A70}" type="presParOf" srcId="{B4342BB9-EA62-49EE-BB2F-8FCF8719A09F}" destId="{C628163D-3206-4541-AD39-84F98083F4A5}" srcOrd="2" destOrd="0" presId="urn:microsoft.com/office/officeart/2018/2/layout/IconVerticalSolidList"/>
    <dgm:cxn modelId="{2F689DD4-40A1-434A-BF9A-48D7E6BB029B}" type="presParOf" srcId="{B4342BB9-EA62-49EE-BB2F-8FCF8719A09F}" destId="{002A97A1-AED9-44A9-93EE-2772009028D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1799CF-C4F2-4401-95B3-AA7191163E91}"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8C05A821-3F27-441D-AEC6-831F030FAD74}">
      <dgm:prSet/>
      <dgm:spPr/>
      <dgm:t>
        <a:bodyPr/>
        <a:lstStyle/>
        <a:p>
          <a:pPr>
            <a:lnSpc>
              <a:spcPct val="100000"/>
            </a:lnSpc>
            <a:defRPr cap="all"/>
          </a:pPr>
          <a:r>
            <a:rPr lang="en-US"/>
            <a:t>Auto Wait</a:t>
          </a:r>
        </a:p>
      </dgm:t>
    </dgm:pt>
    <dgm:pt modelId="{828F686A-98B1-47E5-8CE6-3617F362B4AA}" type="parTrans" cxnId="{07770817-E0E9-4C82-A335-7CB030EC8E2D}">
      <dgm:prSet/>
      <dgm:spPr/>
      <dgm:t>
        <a:bodyPr/>
        <a:lstStyle/>
        <a:p>
          <a:endParaRPr lang="en-US"/>
        </a:p>
      </dgm:t>
    </dgm:pt>
    <dgm:pt modelId="{9ED0A530-0AF4-4F81-85FA-5870439FF9EF}" type="sibTrans" cxnId="{07770817-E0E9-4C82-A335-7CB030EC8E2D}">
      <dgm:prSet/>
      <dgm:spPr/>
      <dgm:t>
        <a:bodyPr/>
        <a:lstStyle/>
        <a:p>
          <a:endParaRPr lang="en-US"/>
        </a:p>
      </dgm:t>
    </dgm:pt>
    <dgm:pt modelId="{FAC41403-1A93-490B-A13D-80B36CB2101F}">
      <dgm:prSet/>
      <dgm:spPr/>
      <dgm:t>
        <a:bodyPr/>
        <a:lstStyle/>
        <a:p>
          <a:pPr>
            <a:lnSpc>
              <a:spcPct val="100000"/>
            </a:lnSpc>
            <a:defRPr cap="all"/>
          </a:pPr>
          <a:r>
            <a:rPr lang="en-US"/>
            <a:t>Web First Assertions</a:t>
          </a:r>
        </a:p>
      </dgm:t>
    </dgm:pt>
    <dgm:pt modelId="{3754E921-C1DF-4C39-AF9D-E8333CC3A55B}" type="parTrans" cxnId="{BF594776-FD53-466F-9AF6-15FB2CAB8C3F}">
      <dgm:prSet/>
      <dgm:spPr/>
      <dgm:t>
        <a:bodyPr/>
        <a:lstStyle/>
        <a:p>
          <a:endParaRPr lang="en-US"/>
        </a:p>
      </dgm:t>
    </dgm:pt>
    <dgm:pt modelId="{AD3AE8BA-FC13-4806-B2AB-8DF7CD8CEBF4}" type="sibTrans" cxnId="{BF594776-FD53-466F-9AF6-15FB2CAB8C3F}">
      <dgm:prSet/>
      <dgm:spPr/>
      <dgm:t>
        <a:bodyPr/>
        <a:lstStyle/>
        <a:p>
          <a:endParaRPr lang="en-US"/>
        </a:p>
      </dgm:t>
    </dgm:pt>
    <dgm:pt modelId="{9DC34BCA-11B3-47ED-B61B-AA61665B2F5D}">
      <dgm:prSet/>
      <dgm:spPr/>
      <dgm:t>
        <a:bodyPr/>
        <a:lstStyle/>
        <a:p>
          <a:pPr>
            <a:lnSpc>
              <a:spcPct val="100000"/>
            </a:lnSpc>
            <a:defRPr cap="all"/>
          </a:pPr>
          <a:r>
            <a:rPr lang="en-US"/>
            <a:t>Tracing</a:t>
          </a:r>
        </a:p>
      </dgm:t>
    </dgm:pt>
    <dgm:pt modelId="{02FF2E5E-4758-4D80-8B48-FA8139902B22}" type="parTrans" cxnId="{14F9BEA9-CD48-4821-92E7-B53333BDE782}">
      <dgm:prSet/>
      <dgm:spPr/>
      <dgm:t>
        <a:bodyPr/>
        <a:lstStyle/>
        <a:p>
          <a:endParaRPr lang="en-US"/>
        </a:p>
      </dgm:t>
    </dgm:pt>
    <dgm:pt modelId="{9E8F5ED1-E914-405F-A286-D399BB0ED024}" type="sibTrans" cxnId="{14F9BEA9-CD48-4821-92E7-B53333BDE782}">
      <dgm:prSet/>
      <dgm:spPr/>
      <dgm:t>
        <a:bodyPr/>
        <a:lstStyle/>
        <a:p>
          <a:endParaRPr lang="en-US"/>
        </a:p>
      </dgm:t>
    </dgm:pt>
    <dgm:pt modelId="{B52FBA8A-0A31-4463-865C-2D055FCDFAE6}" type="pres">
      <dgm:prSet presAssocID="{011799CF-C4F2-4401-95B3-AA7191163E91}" presName="root" presStyleCnt="0">
        <dgm:presLayoutVars>
          <dgm:dir/>
          <dgm:resizeHandles val="exact"/>
        </dgm:presLayoutVars>
      </dgm:prSet>
      <dgm:spPr/>
    </dgm:pt>
    <dgm:pt modelId="{806519EA-D927-4DD4-8E05-961804BC85A3}" type="pres">
      <dgm:prSet presAssocID="{8C05A821-3F27-441D-AEC6-831F030FAD74}" presName="compNode" presStyleCnt="0"/>
      <dgm:spPr/>
    </dgm:pt>
    <dgm:pt modelId="{004D82ED-DBDD-4863-B325-981FF54164DF}" type="pres">
      <dgm:prSet presAssocID="{8C05A821-3F27-441D-AEC6-831F030FAD74}" presName="iconBgRect" presStyleLbl="bgShp" presStyleIdx="0" presStyleCnt="3"/>
      <dgm:spPr/>
    </dgm:pt>
    <dgm:pt modelId="{068F8511-492A-4AF7-9104-E8D223D6FEFC}" type="pres">
      <dgm:prSet presAssocID="{8C05A821-3F27-441D-AEC6-831F030FAD74}"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topwatch 25% outline"/>
        </a:ext>
      </dgm:extLst>
    </dgm:pt>
    <dgm:pt modelId="{8B647F1E-AA9D-4FC8-96C8-21AC721FF822}" type="pres">
      <dgm:prSet presAssocID="{8C05A821-3F27-441D-AEC6-831F030FAD74}" presName="spaceRect" presStyleCnt="0"/>
      <dgm:spPr/>
    </dgm:pt>
    <dgm:pt modelId="{E5983DAF-9BA9-4AEA-AAFA-FF2FD47D89EE}" type="pres">
      <dgm:prSet presAssocID="{8C05A821-3F27-441D-AEC6-831F030FAD74}" presName="textRect" presStyleLbl="revTx" presStyleIdx="0" presStyleCnt="3">
        <dgm:presLayoutVars>
          <dgm:chMax val="1"/>
          <dgm:chPref val="1"/>
        </dgm:presLayoutVars>
      </dgm:prSet>
      <dgm:spPr/>
    </dgm:pt>
    <dgm:pt modelId="{B80B0922-1A94-4E77-9D89-0C9C11887F00}" type="pres">
      <dgm:prSet presAssocID="{9ED0A530-0AF4-4F81-85FA-5870439FF9EF}" presName="sibTrans" presStyleCnt="0"/>
      <dgm:spPr/>
    </dgm:pt>
    <dgm:pt modelId="{EDC53F48-1E28-4D6D-A1D8-BEAD9F2D5187}" type="pres">
      <dgm:prSet presAssocID="{FAC41403-1A93-490B-A13D-80B36CB2101F}" presName="compNode" presStyleCnt="0"/>
      <dgm:spPr/>
    </dgm:pt>
    <dgm:pt modelId="{3C450E45-700B-4EB1-99B2-3D7794077CAE}" type="pres">
      <dgm:prSet presAssocID="{FAC41403-1A93-490B-A13D-80B36CB2101F}" presName="iconBgRect" presStyleLbl="bgShp" presStyleIdx="1" presStyleCnt="3"/>
      <dgm:spPr/>
    </dgm:pt>
    <dgm:pt modelId="{4A08D767-7352-495D-AB72-764DD7114FD3}" type="pres">
      <dgm:prSet presAssocID="{FAC41403-1A93-490B-A13D-80B36CB2101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onitor"/>
        </a:ext>
      </dgm:extLst>
    </dgm:pt>
    <dgm:pt modelId="{EF217603-CAE2-4E7D-9B16-27A5D54989E7}" type="pres">
      <dgm:prSet presAssocID="{FAC41403-1A93-490B-A13D-80B36CB2101F}" presName="spaceRect" presStyleCnt="0"/>
      <dgm:spPr/>
    </dgm:pt>
    <dgm:pt modelId="{B8FF0725-6363-4882-A80A-D6249C5AC594}" type="pres">
      <dgm:prSet presAssocID="{FAC41403-1A93-490B-A13D-80B36CB2101F}" presName="textRect" presStyleLbl="revTx" presStyleIdx="1" presStyleCnt="3">
        <dgm:presLayoutVars>
          <dgm:chMax val="1"/>
          <dgm:chPref val="1"/>
        </dgm:presLayoutVars>
      </dgm:prSet>
      <dgm:spPr/>
    </dgm:pt>
    <dgm:pt modelId="{9CAE91A7-7214-4894-B071-0259005277C2}" type="pres">
      <dgm:prSet presAssocID="{AD3AE8BA-FC13-4806-B2AB-8DF7CD8CEBF4}" presName="sibTrans" presStyleCnt="0"/>
      <dgm:spPr/>
    </dgm:pt>
    <dgm:pt modelId="{0C2ADF6D-91F5-4D77-841D-90F0EA3A6231}" type="pres">
      <dgm:prSet presAssocID="{9DC34BCA-11B3-47ED-B61B-AA61665B2F5D}" presName="compNode" presStyleCnt="0"/>
      <dgm:spPr/>
    </dgm:pt>
    <dgm:pt modelId="{C2138883-AA33-441E-86B1-0A31C58DCFC7}" type="pres">
      <dgm:prSet presAssocID="{9DC34BCA-11B3-47ED-B61B-AA61665B2F5D}" presName="iconBgRect" presStyleLbl="bgShp" presStyleIdx="2" presStyleCnt="3"/>
      <dgm:spPr/>
    </dgm:pt>
    <dgm:pt modelId="{44D9A28B-A6D3-41D9-89AD-3546FBAA2164}" type="pres">
      <dgm:prSet presAssocID="{9DC34BCA-11B3-47ED-B61B-AA61665B2F5D}"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ug under magnifying glass with solid fill"/>
        </a:ext>
      </dgm:extLst>
    </dgm:pt>
    <dgm:pt modelId="{FF4F7AAA-F1DC-430A-93B4-C0B9494871FE}" type="pres">
      <dgm:prSet presAssocID="{9DC34BCA-11B3-47ED-B61B-AA61665B2F5D}" presName="spaceRect" presStyleCnt="0"/>
      <dgm:spPr/>
    </dgm:pt>
    <dgm:pt modelId="{4B4E388F-F621-4563-A0F8-361A316437E0}" type="pres">
      <dgm:prSet presAssocID="{9DC34BCA-11B3-47ED-B61B-AA61665B2F5D}" presName="textRect" presStyleLbl="revTx" presStyleIdx="2" presStyleCnt="3">
        <dgm:presLayoutVars>
          <dgm:chMax val="1"/>
          <dgm:chPref val="1"/>
        </dgm:presLayoutVars>
      </dgm:prSet>
      <dgm:spPr/>
    </dgm:pt>
  </dgm:ptLst>
  <dgm:cxnLst>
    <dgm:cxn modelId="{07770817-E0E9-4C82-A335-7CB030EC8E2D}" srcId="{011799CF-C4F2-4401-95B3-AA7191163E91}" destId="{8C05A821-3F27-441D-AEC6-831F030FAD74}" srcOrd="0" destOrd="0" parTransId="{828F686A-98B1-47E5-8CE6-3617F362B4AA}" sibTransId="{9ED0A530-0AF4-4F81-85FA-5870439FF9EF}"/>
    <dgm:cxn modelId="{85960B75-8838-4CF5-A160-39AB7CA35FFE}" type="presOf" srcId="{FAC41403-1A93-490B-A13D-80B36CB2101F}" destId="{B8FF0725-6363-4882-A80A-D6249C5AC594}" srcOrd="0" destOrd="0" presId="urn:microsoft.com/office/officeart/2018/5/layout/IconCircleLabelList"/>
    <dgm:cxn modelId="{BF594776-FD53-466F-9AF6-15FB2CAB8C3F}" srcId="{011799CF-C4F2-4401-95B3-AA7191163E91}" destId="{FAC41403-1A93-490B-A13D-80B36CB2101F}" srcOrd="1" destOrd="0" parTransId="{3754E921-C1DF-4C39-AF9D-E8333CC3A55B}" sibTransId="{AD3AE8BA-FC13-4806-B2AB-8DF7CD8CEBF4}"/>
    <dgm:cxn modelId="{3D7B5996-5399-4916-A100-7B3897179C3F}" type="presOf" srcId="{9DC34BCA-11B3-47ED-B61B-AA61665B2F5D}" destId="{4B4E388F-F621-4563-A0F8-361A316437E0}" srcOrd="0" destOrd="0" presId="urn:microsoft.com/office/officeart/2018/5/layout/IconCircleLabelList"/>
    <dgm:cxn modelId="{14F9BEA9-CD48-4821-92E7-B53333BDE782}" srcId="{011799CF-C4F2-4401-95B3-AA7191163E91}" destId="{9DC34BCA-11B3-47ED-B61B-AA61665B2F5D}" srcOrd="2" destOrd="0" parTransId="{02FF2E5E-4758-4D80-8B48-FA8139902B22}" sibTransId="{9E8F5ED1-E914-405F-A286-D399BB0ED024}"/>
    <dgm:cxn modelId="{5A2999CC-967E-42D8-84AC-5B3921E483AE}" type="presOf" srcId="{8C05A821-3F27-441D-AEC6-831F030FAD74}" destId="{E5983DAF-9BA9-4AEA-AAFA-FF2FD47D89EE}" srcOrd="0" destOrd="0" presId="urn:microsoft.com/office/officeart/2018/5/layout/IconCircleLabelList"/>
    <dgm:cxn modelId="{C6F4CDD1-0E03-4DAD-A6B9-0C83DB5C7739}" type="presOf" srcId="{011799CF-C4F2-4401-95B3-AA7191163E91}" destId="{B52FBA8A-0A31-4463-865C-2D055FCDFAE6}" srcOrd="0" destOrd="0" presId="urn:microsoft.com/office/officeart/2018/5/layout/IconCircleLabelList"/>
    <dgm:cxn modelId="{4456A370-171A-4E04-897D-B45D5016416D}" type="presParOf" srcId="{B52FBA8A-0A31-4463-865C-2D055FCDFAE6}" destId="{806519EA-D927-4DD4-8E05-961804BC85A3}" srcOrd="0" destOrd="0" presId="urn:microsoft.com/office/officeart/2018/5/layout/IconCircleLabelList"/>
    <dgm:cxn modelId="{FCB520D0-32D9-4FE4-A100-5202137C542C}" type="presParOf" srcId="{806519EA-D927-4DD4-8E05-961804BC85A3}" destId="{004D82ED-DBDD-4863-B325-981FF54164DF}" srcOrd="0" destOrd="0" presId="urn:microsoft.com/office/officeart/2018/5/layout/IconCircleLabelList"/>
    <dgm:cxn modelId="{278F66A3-7636-4FC1-9D75-4789C60FB3C1}" type="presParOf" srcId="{806519EA-D927-4DD4-8E05-961804BC85A3}" destId="{068F8511-492A-4AF7-9104-E8D223D6FEFC}" srcOrd="1" destOrd="0" presId="urn:microsoft.com/office/officeart/2018/5/layout/IconCircleLabelList"/>
    <dgm:cxn modelId="{29C7C7A7-7DFB-419E-B91B-FA7DADF22DDF}" type="presParOf" srcId="{806519EA-D927-4DD4-8E05-961804BC85A3}" destId="{8B647F1E-AA9D-4FC8-96C8-21AC721FF822}" srcOrd="2" destOrd="0" presId="urn:microsoft.com/office/officeart/2018/5/layout/IconCircleLabelList"/>
    <dgm:cxn modelId="{F366ECE6-2955-447E-8870-15B9C975BCF7}" type="presParOf" srcId="{806519EA-D927-4DD4-8E05-961804BC85A3}" destId="{E5983DAF-9BA9-4AEA-AAFA-FF2FD47D89EE}" srcOrd="3" destOrd="0" presId="urn:microsoft.com/office/officeart/2018/5/layout/IconCircleLabelList"/>
    <dgm:cxn modelId="{2C458FAB-5A9A-487D-9F02-0D96CEE63AD7}" type="presParOf" srcId="{B52FBA8A-0A31-4463-865C-2D055FCDFAE6}" destId="{B80B0922-1A94-4E77-9D89-0C9C11887F00}" srcOrd="1" destOrd="0" presId="urn:microsoft.com/office/officeart/2018/5/layout/IconCircleLabelList"/>
    <dgm:cxn modelId="{6C8ABF5D-5CE4-4C77-9E59-51B0109B012D}" type="presParOf" srcId="{B52FBA8A-0A31-4463-865C-2D055FCDFAE6}" destId="{EDC53F48-1E28-4D6D-A1D8-BEAD9F2D5187}" srcOrd="2" destOrd="0" presId="urn:microsoft.com/office/officeart/2018/5/layout/IconCircleLabelList"/>
    <dgm:cxn modelId="{5BAD0197-9AEE-48C6-B983-43CB2653F9A7}" type="presParOf" srcId="{EDC53F48-1E28-4D6D-A1D8-BEAD9F2D5187}" destId="{3C450E45-700B-4EB1-99B2-3D7794077CAE}" srcOrd="0" destOrd="0" presId="urn:microsoft.com/office/officeart/2018/5/layout/IconCircleLabelList"/>
    <dgm:cxn modelId="{7987A927-5B1D-420B-B9CC-5C94C03A2540}" type="presParOf" srcId="{EDC53F48-1E28-4D6D-A1D8-BEAD9F2D5187}" destId="{4A08D767-7352-495D-AB72-764DD7114FD3}" srcOrd="1" destOrd="0" presId="urn:microsoft.com/office/officeart/2018/5/layout/IconCircleLabelList"/>
    <dgm:cxn modelId="{1DBA350C-C36E-42BB-B691-B397EBC09933}" type="presParOf" srcId="{EDC53F48-1E28-4D6D-A1D8-BEAD9F2D5187}" destId="{EF217603-CAE2-4E7D-9B16-27A5D54989E7}" srcOrd="2" destOrd="0" presId="urn:microsoft.com/office/officeart/2018/5/layout/IconCircleLabelList"/>
    <dgm:cxn modelId="{E038D664-E4B4-4915-A077-497400748705}" type="presParOf" srcId="{EDC53F48-1E28-4D6D-A1D8-BEAD9F2D5187}" destId="{B8FF0725-6363-4882-A80A-D6249C5AC594}" srcOrd="3" destOrd="0" presId="urn:microsoft.com/office/officeart/2018/5/layout/IconCircleLabelList"/>
    <dgm:cxn modelId="{C0C74360-E946-460E-BF3A-36E6A0744FB6}" type="presParOf" srcId="{B52FBA8A-0A31-4463-865C-2D055FCDFAE6}" destId="{9CAE91A7-7214-4894-B071-0259005277C2}" srcOrd="3" destOrd="0" presId="urn:microsoft.com/office/officeart/2018/5/layout/IconCircleLabelList"/>
    <dgm:cxn modelId="{7CD5A942-FB6C-402D-ADFA-64A850E5BFFD}" type="presParOf" srcId="{B52FBA8A-0A31-4463-865C-2D055FCDFAE6}" destId="{0C2ADF6D-91F5-4D77-841D-90F0EA3A6231}" srcOrd="4" destOrd="0" presId="urn:microsoft.com/office/officeart/2018/5/layout/IconCircleLabelList"/>
    <dgm:cxn modelId="{5ADE1A6B-A3DF-432B-8C55-8A939A679649}" type="presParOf" srcId="{0C2ADF6D-91F5-4D77-841D-90F0EA3A6231}" destId="{C2138883-AA33-441E-86B1-0A31C58DCFC7}" srcOrd="0" destOrd="0" presId="urn:microsoft.com/office/officeart/2018/5/layout/IconCircleLabelList"/>
    <dgm:cxn modelId="{B736AE43-B4FA-478C-804B-2CEC744AB019}" type="presParOf" srcId="{0C2ADF6D-91F5-4D77-841D-90F0EA3A6231}" destId="{44D9A28B-A6D3-41D9-89AD-3546FBAA2164}" srcOrd="1" destOrd="0" presId="urn:microsoft.com/office/officeart/2018/5/layout/IconCircleLabelList"/>
    <dgm:cxn modelId="{749609F1-4470-40C3-B62F-9AB86458D87E}" type="presParOf" srcId="{0C2ADF6D-91F5-4D77-841D-90F0EA3A6231}" destId="{FF4F7AAA-F1DC-430A-93B4-C0B9494871FE}" srcOrd="2" destOrd="0" presId="urn:microsoft.com/office/officeart/2018/5/layout/IconCircleLabelList"/>
    <dgm:cxn modelId="{9FB4CBDB-4552-438F-8DD3-D96BFDD6D95A}" type="presParOf" srcId="{0C2ADF6D-91F5-4D77-841D-90F0EA3A6231}" destId="{4B4E388F-F621-4563-A0F8-361A316437E0}"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30DAE05-5E66-4159-9E8B-BFAC398C0CEB}"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4CDA4AA3-119D-4441-9DA4-817A52FEC276}">
      <dgm:prSet/>
      <dgm:spPr/>
      <dgm:t>
        <a:bodyPr/>
        <a:lstStyle/>
        <a:p>
          <a:pPr>
            <a:lnSpc>
              <a:spcPct val="100000"/>
            </a:lnSpc>
          </a:pPr>
          <a:r>
            <a:rPr lang="en-US"/>
            <a:t>Multiple tabs, multiple origins, multiple users</a:t>
          </a:r>
        </a:p>
      </dgm:t>
    </dgm:pt>
    <dgm:pt modelId="{D36F4582-CAD7-4563-AF50-478283A05C99}" type="parTrans" cxnId="{FAADF4D6-3F79-465F-A851-C296B2FEABC3}">
      <dgm:prSet/>
      <dgm:spPr/>
      <dgm:t>
        <a:bodyPr/>
        <a:lstStyle/>
        <a:p>
          <a:endParaRPr lang="en-US"/>
        </a:p>
      </dgm:t>
    </dgm:pt>
    <dgm:pt modelId="{C79602FE-B539-4ADC-8F58-507A6A11E7AA}" type="sibTrans" cxnId="{FAADF4D6-3F79-465F-A851-C296B2FEABC3}">
      <dgm:prSet/>
      <dgm:spPr/>
      <dgm:t>
        <a:bodyPr/>
        <a:lstStyle/>
        <a:p>
          <a:pPr>
            <a:lnSpc>
              <a:spcPct val="100000"/>
            </a:lnSpc>
          </a:pPr>
          <a:endParaRPr lang="en-US"/>
        </a:p>
      </dgm:t>
    </dgm:pt>
    <dgm:pt modelId="{D034322A-DEA5-4AC3-8C13-5588F7041888}">
      <dgm:prSet/>
      <dgm:spPr/>
      <dgm:t>
        <a:bodyPr/>
        <a:lstStyle/>
        <a:p>
          <a:pPr>
            <a:lnSpc>
              <a:spcPct val="100000"/>
            </a:lnSpc>
          </a:pPr>
          <a:r>
            <a:rPr lang="en-US"/>
            <a:t>Uses real browser input pipeline</a:t>
          </a:r>
        </a:p>
      </dgm:t>
    </dgm:pt>
    <dgm:pt modelId="{D1F08AE2-052A-4A78-AC17-46E6F2C42ED8}" type="parTrans" cxnId="{C949E423-AA87-4713-B840-2B5F52864EAF}">
      <dgm:prSet/>
      <dgm:spPr/>
      <dgm:t>
        <a:bodyPr/>
        <a:lstStyle/>
        <a:p>
          <a:endParaRPr lang="en-US"/>
        </a:p>
      </dgm:t>
    </dgm:pt>
    <dgm:pt modelId="{F66E0149-C25D-4BBF-B8E3-05BE23DE6000}" type="sibTrans" cxnId="{C949E423-AA87-4713-B840-2B5F52864EAF}">
      <dgm:prSet/>
      <dgm:spPr/>
      <dgm:t>
        <a:bodyPr/>
        <a:lstStyle/>
        <a:p>
          <a:endParaRPr lang="en-US"/>
        </a:p>
      </dgm:t>
    </dgm:pt>
    <dgm:pt modelId="{8FDFD5D0-13F9-45C3-BE82-5E6F18B4D5D4}" type="pres">
      <dgm:prSet presAssocID="{230DAE05-5E66-4159-9E8B-BFAC398C0CEB}" presName="root" presStyleCnt="0">
        <dgm:presLayoutVars>
          <dgm:dir/>
          <dgm:resizeHandles val="exact"/>
        </dgm:presLayoutVars>
      </dgm:prSet>
      <dgm:spPr/>
    </dgm:pt>
    <dgm:pt modelId="{F1BFF7EF-7020-40C6-8C57-E5E1D021F780}" type="pres">
      <dgm:prSet presAssocID="{230DAE05-5E66-4159-9E8B-BFAC398C0CEB}" presName="container" presStyleCnt="0">
        <dgm:presLayoutVars>
          <dgm:dir/>
          <dgm:resizeHandles val="exact"/>
        </dgm:presLayoutVars>
      </dgm:prSet>
      <dgm:spPr/>
    </dgm:pt>
    <dgm:pt modelId="{561D066C-1B55-44D8-9932-B16593521A6E}" type="pres">
      <dgm:prSet presAssocID="{4CDA4AA3-119D-4441-9DA4-817A52FEC276}" presName="compNode" presStyleCnt="0"/>
      <dgm:spPr/>
    </dgm:pt>
    <dgm:pt modelId="{731D27BE-94A4-42B1-9103-4E656411F3EA}" type="pres">
      <dgm:prSet presAssocID="{4CDA4AA3-119D-4441-9DA4-817A52FEC276}" presName="iconBgRect" presStyleLbl="bgShp" presStyleIdx="0" presStyleCnt="2"/>
      <dgm:spPr/>
    </dgm:pt>
    <dgm:pt modelId="{7F0923A3-0A32-44E1-8585-07DEF7EE2CA4}" type="pres">
      <dgm:prSet presAssocID="{4CDA4AA3-119D-4441-9DA4-817A52FEC276}"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Juggler outline"/>
        </a:ext>
      </dgm:extLst>
    </dgm:pt>
    <dgm:pt modelId="{2555C986-7E46-4B78-BC42-420AFD200B2F}" type="pres">
      <dgm:prSet presAssocID="{4CDA4AA3-119D-4441-9DA4-817A52FEC276}" presName="spaceRect" presStyleCnt="0"/>
      <dgm:spPr/>
    </dgm:pt>
    <dgm:pt modelId="{A594D2E4-FE07-4E15-AC43-F19FAE16D0F6}" type="pres">
      <dgm:prSet presAssocID="{4CDA4AA3-119D-4441-9DA4-817A52FEC276}" presName="textRect" presStyleLbl="revTx" presStyleIdx="0" presStyleCnt="2">
        <dgm:presLayoutVars>
          <dgm:chMax val="1"/>
          <dgm:chPref val="1"/>
        </dgm:presLayoutVars>
      </dgm:prSet>
      <dgm:spPr/>
    </dgm:pt>
    <dgm:pt modelId="{0B43D5DF-C0DE-42ED-AAAC-AFFE5C641ECF}" type="pres">
      <dgm:prSet presAssocID="{C79602FE-B539-4ADC-8F58-507A6A11E7AA}" presName="sibTrans" presStyleLbl="sibTrans2D1" presStyleIdx="0" presStyleCnt="0"/>
      <dgm:spPr/>
    </dgm:pt>
    <dgm:pt modelId="{9A342369-ED5B-49C5-AFEB-BCFE630CBEE1}" type="pres">
      <dgm:prSet presAssocID="{D034322A-DEA5-4AC3-8C13-5588F7041888}" presName="compNode" presStyleCnt="0"/>
      <dgm:spPr/>
    </dgm:pt>
    <dgm:pt modelId="{8F314D5B-5B0F-4081-B70E-763EB3196A4E}" type="pres">
      <dgm:prSet presAssocID="{D034322A-DEA5-4AC3-8C13-5588F7041888}" presName="iconBgRect" presStyleLbl="bgShp" presStyleIdx="1" presStyleCnt="2"/>
      <dgm:spPr/>
    </dgm:pt>
    <dgm:pt modelId="{94F57557-0947-47D9-A75E-D113F358B768}" type="pres">
      <dgm:prSet presAssocID="{D034322A-DEA5-4AC3-8C13-5588F704188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onitor"/>
        </a:ext>
      </dgm:extLst>
    </dgm:pt>
    <dgm:pt modelId="{48499B36-3F5F-48AD-BCB7-F203B5C70ADD}" type="pres">
      <dgm:prSet presAssocID="{D034322A-DEA5-4AC3-8C13-5588F7041888}" presName="spaceRect" presStyleCnt="0"/>
      <dgm:spPr/>
    </dgm:pt>
    <dgm:pt modelId="{E9129666-83DA-435B-80AC-3068B06F5C2B}" type="pres">
      <dgm:prSet presAssocID="{D034322A-DEA5-4AC3-8C13-5588F7041888}" presName="textRect" presStyleLbl="revTx" presStyleIdx="1" presStyleCnt="2">
        <dgm:presLayoutVars>
          <dgm:chMax val="1"/>
          <dgm:chPref val="1"/>
        </dgm:presLayoutVars>
      </dgm:prSet>
      <dgm:spPr/>
    </dgm:pt>
  </dgm:ptLst>
  <dgm:cxnLst>
    <dgm:cxn modelId="{819D1C1E-1973-4F6B-AAE9-5AEB4CE21B59}" type="presOf" srcId="{4CDA4AA3-119D-4441-9DA4-817A52FEC276}" destId="{A594D2E4-FE07-4E15-AC43-F19FAE16D0F6}" srcOrd="0" destOrd="0" presId="urn:microsoft.com/office/officeart/2018/2/layout/IconCircleList"/>
    <dgm:cxn modelId="{04EA541F-2B41-43AB-9ED8-13D6501C8B53}" type="presOf" srcId="{C79602FE-B539-4ADC-8F58-507A6A11E7AA}" destId="{0B43D5DF-C0DE-42ED-AAAC-AFFE5C641ECF}" srcOrd="0" destOrd="0" presId="urn:microsoft.com/office/officeart/2018/2/layout/IconCircleList"/>
    <dgm:cxn modelId="{C949E423-AA87-4713-B840-2B5F52864EAF}" srcId="{230DAE05-5E66-4159-9E8B-BFAC398C0CEB}" destId="{D034322A-DEA5-4AC3-8C13-5588F7041888}" srcOrd="1" destOrd="0" parTransId="{D1F08AE2-052A-4A78-AC17-46E6F2C42ED8}" sibTransId="{F66E0149-C25D-4BBF-B8E3-05BE23DE6000}"/>
    <dgm:cxn modelId="{D77AC692-126F-40F0-8AD3-C170637CB082}" type="presOf" srcId="{230DAE05-5E66-4159-9E8B-BFAC398C0CEB}" destId="{8FDFD5D0-13F9-45C3-BE82-5E6F18B4D5D4}" srcOrd="0" destOrd="0" presId="urn:microsoft.com/office/officeart/2018/2/layout/IconCircleList"/>
    <dgm:cxn modelId="{8740A6C1-F843-4916-979C-8AB407249C3C}" type="presOf" srcId="{D034322A-DEA5-4AC3-8C13-5588F7041888}" destId="{E9129666-83DA-435B-80AC-3068B06F5C2B}" srcOrd="0" destOrd="0" presId="urn:microsoft.com/office/officeart/2018/2/layout/IconCircleList"/>
    <dgm:cxn modelId="{FAADF4D6-3F79-465F-A851-C296B2FEABC3}" srcId="{230DAE05-5E66-4159-9E8B-BFAC398C0CEB}" destId="{4CDA4AA3-119D-4441-9DA4-817A52FEC276}" srcOrd="0" destOrd="0" parTransId="{D36F4582-CAD7-4563-AF50-478283A05C99}" sibTransId="{C79602FE-B539-4ADC-8F58-507A6A11E7AA}"/>
    <dgm:cxn modelId="{B6B75EC0-F051-40FB-A9CF-767607035249}" type="presParOf" srcId="{8FDFD5D0-13F9-45C3-BE82-5E6F18B4D5D4}" destId="{F1BFF7EF-7020-40C6-8C57-E5E1D021F780}" srcOrd="0" destOrd="0" presId="urn:microsoft.com/office/officeart/2018/2/layout/IconCircleList"/>
    <dgm:cxn modelId="{629C7B4E-104A-4BC7-A6A5-A3728ADF42B5}" type="presParOf" srcId="{F1BFF7EF-7020-40C6-8C57-E5E1D021F780}" destId="{561D066C-1B55-44D8-9932-B16593521A6E}" srcOrd="0" destOrd="0" presId="urn:microsoft.com/office/officeart/2018/2/layout/IconCircleList"/>
    <dgm:cxn modelId="{7916837C-AEA4-41FE-A59F-1DBAB0C5F7A9}" type="presParOf" srcId="{561D066C-1B55-44D8-9932-B16593521A6E}" destId="{731D27BE-94A4-42B1-9103-4E656411F3EA}" srcOrd="0" destOrd="0" presId="urn:microsoft.com/office/officeart/2018/2/layout/IconCircleList"/>
    <dgm:cxn modelId="{B685AC92-D91A-4D0D-BF3D-31FDDE92CB86}" type="presParOf" srcId="{561D066C-1B55-44D8-9932-B16593521A6E}" destId="{7F0923A3-0A32-44E1-8585-07DEF7EE2CA4}" srcOrd="1" destOrd="0" presId="urn:microsoft.com/office/officeart/2018/2/layout/IconCircleList"/>
    <dgm:cxn modelId="{EBDA9D85-8B79-4E96-A630-AA1C874D4112}" type="presParOf" srcId="{561D066C-1B55-44D8-9932-B16593521A6E}" destId="{2555C986-7E46-4B78-BC42-420AFD200B2F}" srcOrd="2" destOrd="0" presId="urn:microsoft.com/office/officeart/2018/2/layout/IconCircleList"/>
    <dgm:cxn modelId="{9855761E-82B4-4B69-B9A0-4593871A35F6}" type="presParOf" srcId="{561D066C-1B55-44D8-9932-B16593521A6E}" destId="{A594D2E4-FE07-4E15-AC43-F19FAE16D0F6}" srcOrd="3" destOrd="0" presId="urn:microsoft.com/office/officeart/2018/2/layout/IconCircleList"/>
    <dgm:cxn modelId="{4687EB39-446C-4235-923B-406AC8183DCB}" type="presParOf" srcId="{F1BFF7EF-7020-40C6-8C57-E5E1D021F780}" destId="{0B43D5DF-C0DE-42ED-AAAC-AFFE5C641ECF}" srcOrd="1" destOrd="0" presId="urn:microsoft.com/office/officeart/2018/2/layout/IconCircleList"/>
    <dgm:cxn modelId="{86B86140-565F-4DF1-B3B0-0BE5BFC9278F}" type="presParOf" srcId="{F1BFF7EF-7020-40C6-8C57-E5E1D021F780}" destId="{9A342369-ED5B-49C5-AFEB-BCFE630CBEE1}" srcOrd="2" destOrd="0" presId="urn:microsoft.com/office/officeart/2018/2/layout/IconCircleList"/>
    <dgm:cxn modelId="{D435AFBC-5B88-46DB-83E3-547B5C500768}" type="presParOf" srcId="{9A342369-ED5B-49C5-AFEB-BCFE630CBEE1}" destId="{8F314D5B-5B0F-4081-B70E-763EB3196A4E}" srcOrd="0" destOrd="0" presId="urn:microsoft.com/office/officeart/2018/2/layout/IconCircleList"/>
    <dgm:cxn modelId="{4BE44595-2DDF-4EDE-A80D-EEDCCA8C212C}" type="presParOf" srcId="{9A342369-ED5B-49C5-AFEB-BCFE630CBEE1}" destId="{94F57557-0947-47D9-A75E-D113F358B768}" srcOrd="1" destOrd="0" presId="urn:microsoft.com/office/officeart/2018/2/layout/IconCircleList"/>
    <dgm:cxn modelId="{EC0A8E3D-2198-411F-9A4B-C9A06DE9EA52}" type="presParOf" srcId="{9A342369-ED5B-49C5-AFEB-BCFE630CBEE1}" destId="{48499B36-3F5F-48AD-BCB7-F203B5C70ADD}" srcOrd="2" destOrd="0" presId="urn:microsoft.com/office/officeart/2018/2/layout/IconCircleList"/>
    <dgm:cxn modelId="{B4998639-4224-4C0D-BCB2-2070E0BC6B89}" type="presParOf" srcId="{9A342369-ED5B-49C5-AFEB-BCFE630CBEE1}" destId="{E9129666-83DA-435B-80AC-3068B06F5C2B}"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FD5F010-D6E3-4AA0-B485-0DFFC80F9156}"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269FE8E7-94DE-49F6-9411-63A192A02C4E}">
      <dgm:prSet/>
      <dgm:spPr/>
      <dgm:t>
        <a:bodyPr/>
        <a:lstStyle/>
        <a:p>
          <a:r>
            <a:rPr lang="en-US"/>
            <a:t>Codegen</a:t>
          </a:r>
        </a:p>
      </dgm:t>
    </dgm:pt>
    <dgm:pt modelId="{08F38B8B-FD41-469E-BD98-D0F28732E5CA}" type="parTrans" cxnId="{A8AD0BC6-0333-48DD-92B6-2992B32415AD}">
      <dgm:prSet/>
      <dgm:spPr/>
      <dgm:t>
        <a:bodyPr/>
        <a:lstStyle/>
        <a:p>
          <a:endParaRPr lang="en-US"/>
        </a:p>
      </dgm:t>
    </dgm:pt>
    <dgm:pt modelId="{7BC3B798-921E-41C1-9457-D3412AA3F3C8}" type="sibTrans" cxnId="{A8AD0BC6-0333-48DD-92B6-2992B32415AD}">
      <dgm:prSet/>
      <dgm:spPr/>
      <dgm:t>
        <a:bodyPr/>
        <a:lstStyle/>
        <a:p>
          <a:endParaRPr lang="en-US"/>
        </a:p>
      </dgm:t>
    </dgm:pt>
    <dgm:pt modelId="{6A25BBC3-4A40-4F68-B039-3150F10646A7}">
      <dgm:prSet/>
      <dgm:spPr/>
      <dgm:t>
        <a:bodyPr/>
        <a:lstStyle/>
        <a:p>
          <a:r>
            <a:rPr lang="en-US"/>
            <a:t>Playwright Inspector</a:t>
          </a:r>
        </a:p>
      </dgm:t>
    </dgm:pt>
    <dgm:pt modelId="{C478DDDA-C49F-452A-9EF3-85649B832B2E}" type="parTrans" cxnId="{C6AE54D2-BD0D-41C1-BF1B-9CEAA7FFD686}">
      <dgm:prSet/>
      <dgm:spPr/>
      <dgm:t>
        <a:bodyPr/>
        <a:lstStyle/>
        <a:p>
          <a:endParaRPr lang="en-US"/>
        </a:p>
      </dgm:t>
    </dgm:pt>
    <dgm:pt modelId="{D4D80CBC-A415-4803-B848-0DF4AF7E5FD4}" type="sibTrans" cxnId="{C6AE54D2-BD0D-41C1-BF1B-9CEAA7FFD686}">
      <dgm:prSet/>
      <dgm:spPr/>
      <dgm:t>
        <a:bodyPr/>
        <a:lstStyle/>
        <a:p>
          <a:endParaRPr lang="en-US"/>
        </a:p>
      </dgm:t>
    </dgm:pt>
    <dgm:pt modelId="{3779D159-F249-4E07-AC19-DA771D57A500}">
      <dgm:prSet/>
      <dgm:spPr/>
      <dgm:t>
        <a:bodyPr/>
        <a:lstStyle/>
        <a:p>
          <a:r>
            <a:rPr lang="en-US"/>
            <a:t>Trace Viewer</a:t>
          </a:r>
        </a:p>
      </dgm:t>
    </dgm:pt>
    <dgm:pt modelId="{775CCB3E-F69F-42DD-8DD9-75417395F528}" type="parTrans" cxnId="{511E8B64-9ABF-43F6-AE8C-881B31437866}">
      <dgm:prSet/>
      <dgm:spPr/>
      <dgm:t>
        <a:bodyPr/>
        <a:lstStyle/>
        <a:p>
          <a:endParaRPr lang="en-US"/>
        </a:p>
      </dgm:t>
    </dgm:pt>
    <dgm:pt modelId="{C42CBA33-65F5-455D-818B-022CBAFFC2F2}" type="sibTrans" cxnId="{511E8B64-9ABF-43F6-AE8C-881B31437866}">
      <dgm:prSet/>
      <dgm:spPr/>
      <dgm:t>
        <a:bodyPr/>
        <a:lstStyle/>
        <a:p>
          <a:endParaRPr lang="en-US"/>
        </a:p>
      </dgm:t>
    </dgm:pt>
    <dgm:pt modelId="{1D68058E-7A49-435A-914F-943488C47048}" type="pres">
      <dgm:prSet presAssocID="{DFD5F010-D6E3-4AA0-B485-0DFFC80F9156}" presName="vert0" presStyleCnt="0">
        <dgm:presLayoutVars>
          <dgm:dir/>
          <dgm:animOne val="branch"/>
          <dgm:animLvl val="lvl"/>
        </dgm:presLayoutVars>
      </dgm:prSet>
      <dgm:spPr/>
    </dgm:pt>
    <dgm:pt modelId="{3DD8EACC-DF33-4FDC-885F-3A8FF1A96BFC}" type="pres">
      <dgm:prSet presAssocID="{269FE8E7-94DE-49F6-9411-63A192A02C4E}" presName="thickLine" presStyleLbl="alignNode1" presStyleIdx="0" presStyleCnt="3"/>
      <dgm:spPr/>
    </dgm:pt>
    <dgm:pt modelId="{3ED5C611-E37C-45EF-A457-5B7A54FCE325}" type="pres">
      <dgm:prSet presAssocID="{269FE8E7-94DE-49F6-9411-63A192A02C4E}" presName="horz1" presStyleCnt="0"/>
      <dgm:spPr/>
    </dgm:pt>
    <dgm:pt modelId="{5F0B7F06-06C6-4CFA-8F6D-CA7740354CB6}" type="pres">
      <dgm:prSet presAssocID="{269FE8E7-94DE-49F6-9411-63A192A02C4E}" presName="tx1" presStyleLbl="revTx" presStyleIdx="0" presStyleCnt="3"/>
      <dgm:spPr/>
    </dgm:pt>
    <dgm:pt modelId="{A13D6E22-5148-4840-A678-3E0FA26B6FC3}" type="pres">
      <dgm:prSet presAssocID="{269FE8E7-94DE-49F6-9411-63A192A02C4E}" presName="vert1" presStyleCnt="0"/>
      <dgm:spPr/>
    </dgm:pt>
    <dgm:pt modelId="{C02FAE5B-398E-4F08-ACF8-EA13FBD9EE08}" type="pres">
      <dgm:prSet presAssocID="{6A25BBC3-4A40-4F68-B039-3150F10646A7}" presName="thickLine" presStyleLbl="alignNode1" presStyleIdx="1" presStyleCnt="3"/>
      <dgm:spPr/>
    </dgm:pt>
    <dgm:pt modelId="{73C0256E-3607-4661-A30D-591768CE5C96}" type="pres">
      <dgm:prSet presAssocID="{6A25BBC3-4A40-4F68-B039-3150F10646A7}" presName="horz1" presStyleCnt="0"/>
      <dgm:spPr/>
    </dgm:pt>
    <dgm:pt modelId="{425D1F7A-FB0A-4E39-B657-864C6000C459}" type="pres">
      <dgm:prSet presAssocID="{6A25BBC3-4A40-4F68-B039-3150F10646A7}" presName="tx1" presStyleLbl="revTx" presStyleIdx="1" presStyleCnt="3"/>
      <dgm:spPr/>
    </dgm:pt>
    <dgm:pt modelId="{C3056E3B-AE52-4D41-923E-14DB2F5B79E0}" type="pres">
      <dgm:prSet presAssocID="{6A25BBC3-4A40-4F68-B039-3150F10646A7}" presName="vert1" presStyleCnt="0"/>
      <dgm:spPr/>
    </dgm:pt>
    <dgm:pt modelId="{CDA1D99B-995A-49F4-A234-21F499A9DB3F}" type="pres">
      <dgm:prSet presAssocID="{3779D159-F249-4E07-AC19-DA771D57A500}" presName="thickLine" presStyleLbl="alignNode1" presStyleIdx="2" presStyleCnt="3"/>
      <dgm:spPr/>
    </dgm:pt>
    <dgm:pt modelId="{D1DEFE4A-2C44-42EC-95D4-4A93650E4AE5}" type="pres">
      <dgm:prSet presAssocID="{3779D159-F249-4E07-AC19-DA771D57A500}" presName="horz1" presStyleCnt="0"/>
      <dgm:spPr/>
    </dgm:pt>
    <dgm:pt modelId="{78B956E3-244E-4BC4-91CB-B64E4BD2946E}" type="pres">
      <dgm:prSet presAssocID="{3779D159-F249-4E07-AC19-DA771D57A500}" presName="tx1" presStyleLbl="revTx" presStyleIdx="2" presStyleCnt="3"/>
      <dgm:spPr/>
    </dgm:pt>
    <dgm:pt modelId="{BEAB34BE-4BAA-4C04-96CC-0A9B99742C5B}" type="pres">
      <dgm:prSet presAssocID="{3779D159-F249-4E07-AC19-DA771D57A500}" presName="vert1" presStyleCnt="0"/>
      <dgm:spPr/>
    </dgm:pt>
  </dgm:ptLst>
  <dgm:cxnLst>
    <dgm:cxn modelId="{D48AE42D-55DA-4313-B7A9-3C0C48AD0C16}" type="presOf" srcId="{269FE8E7-94DE-49F6-9411-63A192A02C4E}" destId="{5F0B7F06-06C6-4CFA-8F6D-CA7740354CB6}" srcOrd="0" destOrd="0" presId="urn:microsoft.com/office/officeart/2008/layout/LinedList"/>
    <dgm:cxn modelId="{511E8B64-9ABF-43F6-AE8C-881B31437866}" srcId="{DFD5F010-D6E3-4AA0-B485-0DFFC80F9156}" destId="{3779D159-F249-4E07-AC19-DA771D57A500}" srcOrd="2" destOrd="0" parTransId="{775CCB3E-F69F-42DD-8DD9-75417395F528}" sibTransId="{C42CBA33-65F5-455D-818B-022CBAFFC2F2}"/>
    <dgm:cxn modelId="{7CD6A24F-714E-4A85-B858-64F24D787F5F}" type="presOf" srcId="{6A25BBC3-4A40-4F68-B039-3150F10646A7}" destId="{425D1F7A-FB0A-4E39-B657-864C6000C459}" srcOrd="0" destOrd="0" presId="urn:microsoft.com/office/officeart/2008/layout/LinedList"/>
    <dgm:cxn modelId="{A8AD0BC6-0333-48DD-92B6-2992B32415AD}" srcId="{DFD5F010-D6E3-4AA0-B485-0DFFC80F9156}" destId="{269FE8E7-94DE-49F6-9411-63A192A02C4E}" srcOrd="0" destOrd="0" parTransId="{08F38B8B-FD41-469E-BD98-D0F28732E5CA}" sibTransId="{7BC3B798-921E-41C1-9457-D3412AA3F3C8}"/>
    <dgm:cxn modelId="{C6AE54D2-BD0D-41C1-BF1B-9CEAA7FFD686}" srcId="{DFD5F010-D6E3-4AA0-B485-0DFFC80F9156}" destId="{6A25BBC3-4A40-4F68-B039-3150F10646A7}" srcOrd="1" destOrd="0" parTransId="{C478DDDA-C49F-452A-9EF3-85649B832B2E}" sibTransId="{D4D80CBC-A415-4803-B848-0DF4AF7E5FD4}"/>
    <dgm:cxn modelId="{78A3BEFB-1EBD-4A03-9EBD-EAC3A9321C44}" type="presOf" srcId="{DFD5F010-D6E3-4AA0-B485-0DFFC80F9156}" destId="{1D68058E-7A49-435A-914F-943488C47048}" srcOrd="0" destOrd="0" presId="urn:microsoft.com/office/officeart/2008/layout/LinedList"/>
    <dgm:cxn modelId="{8377B6FE-A0DF-4131-97F1-2A89E7323349}" type="presOf" srcId="{3779D159-F249-4E07-AC19-DA771D57A500}" destId="{78B956E3-244E-4BC4-91CB-B64E4BD2946E}" srcOrd="0" destOrd="0" presId="urn:microsoft.com/office/officeart/2008/layout/LinedList"/>
    <dgm:cxn modelId="{3A575C73-DFFE-4BB5-8570-63FE8F84B274}" type="presParOf" srcId="{1D68058E-7A49-435A-914F-943488C47048}" destId="{3DD8EACC-DF33-4FDC-885F-3A8FF1A96BFC}" srcOrd="0" destOrd="0" presId="urn:microsoft.com/office/officeart/2008/layout/LinedList"/>
    <dgm:cxn modelId="{7F90B7BD-646A-4A85-B52B-FB0A8DDCE713}" type="presParOf" srcId="{1D68058E-7A49-435A-914F-943488C47048}" destId="{3ED5C611-E37C-45EF-A457-5B7A54FCE325}" srcOrd="1" destOrd="0" presId="urn:microsoft.com/office/officeart/2008/layout/LinedList"/>
    <dgm:cxn modelId="{B67F6067-B2E9-40B5-83FE-868E78EBA489}" type="presParOf" srcId="{3ED5C611-E37C-45EF-A457-5B7A54FCE325}" destId="{5F0B7F06-06C6-4CFA-8F6D-CA7740354CB6}" srcOrd="0" destOrd="0" presId="urn:microsoft.com/office/officeart/2008/layout/LinedList"/>
    <dgm:cxn modelId="{D75A05E2-1DCC-4337-B168-20DCDDF8E219}" type="presParOf" srcId="{3ED5C611-E37C-45EF-A457-5B7A54FCE325}" destId="{A13D6E22-5148-4840-A678-3E0FA26B6FC3}" srcOrd="1" destOrd="0" presId="urn:microsoft.com/office/officeart/2008/layout/LinedList"/>
    <dgm:cxn modelId="{4D8A8AEA-8063-4D3F-9F09-BFC2E6043D8D}" type="presParOf" srcId="{1D68058E-7A49-435A-914F-943488C47048}" destId="{C02FAE5B-398E-4F08-ACF8-EA13FBD9EE08}" srcOrd="2" destOrd="0" presId="urn:microsoft.com/office/officeart/2008/layout/LinedList"/>
    <dgm:cxn modelId="{1B9ECCA0-28DD-4524-B35E-8D759CBBA65E}" type="presParOf" srcId="{1D68058E-7A49-435A-914F-943488C47048}" destId="{73C0256E-3607-4661-A30D-591768CE5C96}" srcOrd="3" destOrd="0" presId="urn:microsoft.com/office/officeart/2008/layout/LinedList"/>
    <dgm:cxn modelId="{83266A8C-D73E-4644-8E79-4664C35A5C80}" type="presParOf" srcId="{73C0256E-3607-4661-A30D-591768CE5C96}" destId="{425D1F7A-FB0A-4E39-B657-864C6000C459}" srcOrd="0" destOrd="0" presId="urn:microsoft.com/office/officeart/2008/layout/LinedList"/>
    <dgm:cxn modelId="{705C48D0-431E-48C7-AC10-BA2F6EF3F05A}" type="presParOf" srcId="{73C0256E-3607-4661-A30D-591768CE5C96}" destId="{C3056E3B-AE52-4D41-923E-14DB2F5B79E0}" srcOrd="1" destOrd="0" presId="urn:microsoft.com/office/officeart/2008/layout/LinedList"/>
    <dgm:cxn modelId="{EEB06776-9509-43F7-A4E8-B5CFE4AB290E}" type="presParOf" srcId="{1D68058E-7A49-435A-914F-943488C47048}" destId="{CDA1D99B-995A-49F4-A234-21F499A9DB3F}" srcOrd="4" destOrd="0" presId="urn:microsoft.com/office/officeart/2008/layout/LinedList"/>
    <dgm:cxn modelId="{9B4754E2-B474-4B4E-A7EF-F350B3BF668B}" type="presParOf" srcId="{1D68058E-7A49-435A-914F-943488C47048}" destId="{D1DEFE4A-2C44-42EC-95D4-4A93650E4AE5}" srcOrd="5" destOrd="0" presId="urn:microsoft.com/office/officeart/2008/layout/LinedList"/>
    <dgm:cxn modelId="{C58D85D6-BB34-4B1B-9CCD-335CFCA895FA}" type="presParOf" srcId="{D1DEFE4A-2C44-42EC-95D4-4A93650E4AE5}" destId="{78B956E3-244E-4BC4-91CB-B64E4BD2946E}" srcOrd="0" destOrd="0" presId="urn:microsoft.com/office/officeart/2008/layout/LinedList"/>
    <dgm:cxn modelId="{CF3BE3A5-B571-4B01-B476-EFD55673EF9B}" type="presParOf" srcId="{D1DEFE4A-2C44-42EC-95D4-4A93650E4AE5}" destId="{BEAB34BE-4BAA-4C04-96CC-0A9B99742C5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9D2496-2E07-43BD-996A-FB282798E4BE}">
      <dsp:nvSpPr>
        <dsp:cNvPr id="0" name=""/>
        <dsp:cNvSpPr/>
      </dsp:nvSpPr>
      <dsp:spPr>
        <a:xfrm>
          <a:off x="0" y="682"/>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A39C89-520F-47A1-BD78-53F5757EBD4C}">
      <dsp:nvSpPr>
        <dsp:cNvPr id="0" name=""/>
        <dsp:cNvSpPr/>
      </dsp:nvSpPr>
      <dsp:spPr>
        <a:xfrm>
          <a:off x="482961" y="359909"/>
          <a:ext cx="878111" cy="87811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B80873-3892-4006-90D9-7AC99A1FE3D7}">
      <dsp:nvSpPr>
        <dsp:cNvPr id="0" name=""/>
        <dsp:cNvSpPr/>
      </dsp:nvSpPr>
      <dsp:spPr>
        <a:xfrm>
          <a:off x="1844034" y="682"/>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1111250">
            <a:lnSpc>
              <a:spcPct val="90000"/>
            </a:lnSpc>
            <a:spcBef>
              <a:spcPct val="0"/>
            </a:spcBef>
            <a:spcAft>
              <a:spcPct val="35000"/>
            </a:spcAft>
            <a:buNone/>
          </a:pPr>
          <a:r>
            <a:rPr lang="en-US" sz="2500" kern="1200"/>
            <a:t>Cross Browser - Cross Platform - Cross Language</a:t>
          </a:r>
        </a:p>
      </dsp:txBody>
      <dsp:txXfrm>
        <a:off x="1844034" y="682"/>
        <a:ext cx="4401230" cy="1596566"/>
      </dsp:txXfrm>
    </dsp:sp>
    <dsp:sp modelId="{548A7993-E0F9-4BCF-A489-52C1C293BB9C}">
      <dsp:nvSpPr>
        <dsp:cNvPr id="0" name=""/>
        <dsp:cNvSpPr/>
      </dsp:nvSpPr>
      <dsp:spPr>
        <a:xfrm>
          <a:off x="0" y="1996390"/>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CCD78A-9414-42B6-85D8-15EDB5F59F2D}">
      <dsp:nvSpPr>
        <dsp:cNvPr id="0" name=""/>
        <dsp:cNvSpPr/>
      </dsp:nvSpPr>
      <dsp:spPr>
        <a:xfrm>
          <a:off x="482961" y="2355617"/>
          <a:ext cx="878111" cy="8781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57FB45-9259-453A-86CC-935BCBF8960E}">
      <dsp:nvSpPr>
        <dsp:cNvPr id="0" name=""/>
        <dsp:cNvSpPr/>
      </dsp:nvSpPr>
      <dsp:spPr>
        <a:xfrm>
          <a:off x="1844034" y="1996390"/>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1111250">
            <a:lnSpc>
              <a:spcPct val="90000"/>
            </a:lnSpc>
            <a:spcBef>
              <a:spcPct val="0"/>
            </a:spcBef>
            <a:spcAft>
              <a:spcPct val="35000"/>
            </a:spcAft>
            <a:buNone/>
          </a:pPr>
          <a:r>
            <a:rPr lang="en-CA" sz="2500" kern="1200" dirty="0"/>
            <a:t>Resilient – No Flaky tests – No Trade-offs</a:t>
          </a:r>
          <a:endParaRPr lang="en-US" sz="2500" kern="1200" dirty="0"/>
        </a:p>
      </dsp:txBody>
      <dsp:txXfrm>
        <a:off x="1844034" y="1996390"/>
        <a:ext cx="4401230" cy="1596566"/>
      </dsp:txXfrm>
    </dsp:sp>
    <dsp:sp modelId="{AA7F8418-24A3-4740-BDF9-F375729D2AE2}">
      <dsp:nvSpPr>
        <dsp:cNvPr id="0" name=""/>
        <dsp:cNvSpPr/>
      </dsp:nvSpPr>
      <dsp:spPr>
        <a:xfrm>
          <a:off x="0" y="3992098"/>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AE525D-08F3-4F5E-B8C8-C88B770910AB}">
      <dsp:nvSpPr>
        <dsp:cNvPr id="0" name=""/>
        <dsp:cNvSpPr/>
      </dsp:nvSpPr>
      <dsp:spPr>
        <a:xfrm>
          <a:off x="482961" y="4351325"/>
          <a:ext cx="878111" cy="8781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2A97A1-AED9-44A9-93EE-2772009028D4}">
      <dsp:nvSpPr>
        <dsp:cNvPr id="0" name=""/>
        <dsp:cNvSpPr/>
      </dsp:nvSpPr>
      <dsp:spPr>
        <a:xfrm>
          <a:off x="1844034" y="3992098"/>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1111250">
            <a:lnSpc>
              <a:spcPct val="90000"/>
            </a:lnSpc>
            <a:spcBef>
              <a:spcPct val="0"/>
            </a:spcBef>
            <a:spcAft>
              <a:spcPct val="35000"/>
            </a:spcAft>
            <a:buNone/>
          </a:pPr>
          <a:r>
            <a:rPr lang="en-CA" sz="2500" kern="1200"/>
            <a:t>Powerful Tooling</a:t>
          </a:r>
          <a:endParaRPr lang="en-US" sz="2500" kern="1200"/>
        </a:p>
      </dsp:txBody>
      <dsp:txXfrm>
        <a:off x="1844034" y="3992098"/>
        <a:ext cx="4401230" cy="15965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4D82ED-DBDD-4863-B325-981FF54164DF}">
      <dsp:nvSpPr>
        <dsp:cNvPr id="0" name=""/>
        <dsp:cNvSpPr/>
      </dsp:nvSpPr>
      <dsp:spPr>
        <a:xfrm>
          <a:off x="679050" y="578168"/>
          <a:ext cx="1887187" cy="18871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8F8511-492A-4AF7-9104-E8D223D6FEFC}">
      <dsp:nvSpPr>
        <dsp:cNvPr id="0" name=""/>
        <dsp:cNvSpPr/>
      </dsp:nvSpPr>
      <dsp:spPr>
        <a:xfrm>
          <a:off x="1081237" y="980356"/>
          <a:ext cx="1082812" cy="108281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983DAF-9BA9-4AEA-AAFA-FF2FD47D89EE}">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a:t>Auto Wait</a:t>
          </a:r>
        </a:p>
      </dsp:txBody>
      <dsp:txXfrm>
        <a:off x="75768" y="3053169"/>
        <a:ext cx="3093750" cy="720000"/>
      </dsp:txXfrm>
    </dsp:sp>
    <dsp:sp modelId="{3C450E45-700B-4EB1-99B2-3D7794077CAE}">
      <dsp:nvSpPr>
        <dsp:cNvPr id="0" name=""/>
        <dsp:cNvSpPr/>
      </dsp:nvSpPr>
      <dsp:spPr>
        <a:xfrm>
          <a:off x="4314206" y="578168"/>
          <a:ext cx="1887187" cy="18871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08D767-7352-495D-AB72-764DD7114FD3}">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FF0725-6363-4882-A80A-D6249C5AC594}">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a:t>Web First Assertions</a:t>
          </a:r>
        </a:p>
      </dsp:txBody>
      <dsp:txXfrm>
        <a:off x="3710925" y="3053169"/>
        <a:ext cx="3093750" cy="720000"/>
      </dsp:txXfrm>
    </dsp:sp>
    <dsp:sp modelId="{C2138883-AA33-441E-86B1-0A31C58DCFC7}">
      <dsp:nvSpPr>
        <dsp:cNvPr id="0" name=""/>
        <dsp:cNvSpPr/>
      </dsp:nvSpPr>
      <dsp:spPr>
        <a:xfrm>
          <a:off x="7949362" y="578168"/>
          <a:ext cx="1887187" cy="18871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D9A28B-A6D3-41D9-89AD-3546FBAA2164}">
      <dsp:nvSpPr>
        <dsp:cNvPr id="0" name=""/>
        <dsp:cNvSpPr/>
      </dsp:nvSpPr>
      <dsp:spPr>
        <a:xfrm>
          <a:off x="8351550" y="980356"/>
          <a:ext cx="1082812" cy="108281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4E388F-F621-4563-A0F8-361A316437E0}">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a:t>Tracing</a:t>
          </a:r>
        </a:p>
      </dsp:txBody>
      <dsp:txXfrm>
        <a:off x="7346081" y="3053169"/>
        <a:ext cx="30937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1D27BE-94A4-42B1-9103-4E656411F3EA}">
      <dsp:nvSpPr>
        <dsp:cNvPr id="0" name=""/>
        <dsp:cNvSpPr/>
      </dsp:nvSpPr>
      <dsp:spPr>
        <a:xfrm>
          <a:off x="212335" y="1507711"/>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0923A3-0A32-44E1-8585-07DEF7EE2CA4}">
      <dsp:nvSpPr>
        <dsp:cNvPr id="0" name=""/>
        <dsp:cNvSpPr/>
      </dsp:nvSpPr>
      <dsp:spPr>
        <a:xfrm>
          <a:off x="492877" y="1788253"/>
          <a:ext cx="774830" cy="77483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94D2E4-FE07-4E15-AC43-F19FAE16D0F6}">
      <dsp:nvSpPr>
        <dsp:cNvPr id="0" name=""/>
        <dsp:cNvSpPr/>
      </dsp:nvSpPr>
      <dsp:spPr>
        <a:xfrm>
          <a:off x="1834517"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Multiple tabs, multiple origins, multiple users</a:t>
          </a:r>
        </a:p>
      </dsp:txBody>
      <dsp:txXfrm>
        <a:off x="1834517" y="1507711"/>
        <a:ext cx="3148942" cy="1335915"/>
      </dsp:txXfrm>
    </dsp:sp>
    <dsp:sp modelId="{8F314D5B-5B0F-4081-B70E-763EB3196A4E}">
      <dsp:nvSpPr>
        <dsp:cNvPr id="0" name=""/>
        <dsp:cNvSpPr/>
      </dsp:nvSpPr>
      <dsp:spPr>
        <a:xfrm>
          <a:off x="5532139" y="1507711"/>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F57557-0947-47D9-A75E-D113F358B768}">
      <dsp:nvSpPr>
        <dsp:cNvPr id="0" name=""/>
        <dsp:cNvSpPr/>
      </dsp:nvSpPr>
      <dsp:spPr>
        <a:xfrm>
          <a:off x="5812681" y="1788253"/>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129666-83DA-435B-80AC-3068B06F5C2B}">
      <dsp:nvSpPr>
        <dsp:cNvPr id="0" name=""/>
        <dsp:cNvSpPr/>
      </dsp:nvSpPr>
      <dsp:spPr>
        <a:xfrm>
          <a:off x="7154322"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Uses real browser input pipeline</a:t>
          </a:r>
        </a:p>
      </dsp:txBody>
      <dsp:txXfrm>
        <a:off x="7154322" y="1507711"/>
        <a:ext cx="3148942" cy="13359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D8EACC-DF33-4FDC-885F-3A8FF1A96BFC}">
      <dsp:nvSpPr>
        <dsp:cNvPr id="0" name=""/>
        <dsp:cNvSpPr/>
      </dsp:nvSpPr>
      <dsp:spPr>
        <a:xfrm>
          <a:off x="0" y="2729"/>
          <a:ext cx="624526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0B7F06-06C6-4CFA-8F6D-CA7740354CB6}">
      <dsp:nvSpPr>
        <dsp:cNvPr id="0" name=""/>
        <dsp:cNvSpPr/>
      </dsp:nvSpPr>
      <dsp:spPr>
        <a:xfrm>
          <a:off x="0" y="2729"/>
          <a:ext cx="6245265" cy="1861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en-US" sz="5100" kern="1200"/>
            <a:t>Codegen</a:t>
          </a:r>
        </a:p>
      </dsp:txBody>
      <dsp:txXfrm>
        <a:off x="0" y="2729"/>
        <a:ext cx="6245265" cy="1861296"/>
      </dsp:txXfrm>
    </dsp:sp>
    <dsp:sp modelId="{C02FAE5B-398E-4F08-ACF8-EA13FBD9EE08}">
      <dsp:nvSpPr>
        <dsp:cNvPr id="0" name=""/>
        <dsp:cNvSpPr/>
      </dsp:nvSpPr>
      <dsp:spPr>
        <a:xfrm>
          <a:off x="0" y="1864025"/>
          <a:ext cx="6245265" cy="0"/>
        </a:xfrm>
        <a:prstGeom prst="line">
          <a:avLst/>
        </a:prstGeom>
        <a:solidFill>
          <a:schemeClr val="accent2">
            <a:hueOff val="3081649"/>
            <a:satOff val="0"/>
            <a:lumOff val="9314"/>
            <a:alphaOff val="0"/>
          </a:schemeClr>
        </a:solidFill>
        <a:ln w="12700" cap="flat" cmpd="sng" algn="ctr">
          <a:solidFill>
            <a:schemeClr val="accent2">
              <a:hueOff val="3081649"/>
              <a:satOff val="0"/>
              <a:lumOff val="9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5D1F7A-FB0A-4E39-B657-864C6000C459}">
      <dsp:nvSpPr>
        <dsp:cNvPr id="0" name=""/>
        <dsp:cNvSpPr/>
      </dsp:nvSpPr>
      <dsp:spPr>
        <a:xfrm>
          <a:off x="0" y="1864025"/>
          <a:ext cx="6245265" cy="1861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en-US" sz="5100" kern="1200"/>
            <a:t>Playwright Inspector</a:t>
          </a:r>
        </a:p>
      </dsp:txBody>
      <dsp:txXfrm>
        <a:off x="0" y="1864025"/>
        <a:ext cx="6245265" cy="1861296"/>
      </dsp:txXfrm>
    </dsp:sp>
    <dsp:sp modelId="{CDA1D99B-995A-49F4-A234-21F499A9DB3F}">
      <dsp:nvSpPr>
        <dsp:cNvPr id="0" name=""/>
        <dsp:cNvSpPr/>
      </dsp:nvSpPr>
      <dsp:spPr>
        <a:xfrm>
          <a:off x="0" y="3725321"/>
          <a:ext cx="6245265" cy="0"/>
        </a:xfrm>
        <a:prstGeom prst="line">
          <a:avLst/>
        </a:prstGeom>
        <a:solidFill>
          <a:schemeClr val="accent2">
            <a:hueOff val="6163298"/>
            <a:satOff val="0"/>
            <a:lumOff val="18628"/>
            <a:alphaOff val="0"/>
          </a:schemeClr>
        </a:solidFill>
        <a:ln w="12700" cap="flat" cmpd="sng" algn="ctr">
          <a:solidFill>
            <a:schemeClr val="accent2">
              <a:hueOff val="6163298"/>
              <a:satOff val="0"/>
              <a:lumOff val="1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B956E3-244E-4BC4-91CB-B64E4BD2946E}">
      <dsp:nvSpPr>
        <dsp:cNvPr id="0" name=""/>
        <dsp:cNvSpPr/>
      </dsp:nvSpPr>
      <dsp:spPr>
        <a:xfrm>
          <a:off x="0" y="3725321"/>
          <a:ext cx="6245265" cy="1861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en-US" sz="5100" kern="1200"/>
            <a:t>Trace Viewer</a:t>
          </a:r>
        </a:p>
      </dsp:txBody>
      <dsp:txXfrm>
        <a:off x="0" y="3725321"/>
        <a:ext cx="6245265" cy="186129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10/17/2023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5939589-3E79-4C82-AA4A-FE78234FAA59}" type="slidenum">
              <a:rPr lang="en-US" smtClean="0"/>
              <a:t>1</a:t>
            </a:fld>
            <a:endParaRPr lang="en-US" dirty="0"/>
          </a:p>
        </p:txBody>
      </p:sp>
    </p:spTree>
    <p:extLst>
      <p:ext uri="{BB962C8B-B14F-4D97-AF65-F5344CB8AC3E}">
        <p14:creationId xmlns:p14="http://schemas.microsoft.com/office/powerpoint/2010/main" val="3717741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5939589-3E79-4C82-AA4A-FE78234FAA59}" type="slidenum">
              <a:rPr lang="en-US" smtClean="0"/>
              <a:t>2</a:t>
            </a:fld>
            <a:endParaRPr lang="en-US" dirty="0"/>
          </a:p>
        </p:txBody>
      </p:sp>
    </p:spTree>
    <p:extLst>
      <p:ext uri="{BB962C8B-B14F-4D97-AF65-F5344CB8AC3E}">
        <p14:creationId xmlns:p14="http://schemas.microsoft.com/office/powerpoint/2010/main" val="1681799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PhantonJS</a:t>
            </a:r>
            <a:r>
              <a:rPr lang="en-US" dirty="0"/>
              <a:t> – </a:t>
            </a:r>
            <a:r>
              <a:rPr lang="en-US" dirty="0" err="1"/>
              <a:t>QTWebKit</a:t>
            </a:r>
            <a:r>
              <a:rPr lang="en-US" dirty="0"/>
              <a:t> – Super old (by browser standards) fork of </a:t>
            </a:r>
            <a:r>
              <a:rPr lang="en-US" dirty="0" err="1"/>
              <a:t>WebKit</a:t>
            </a:r>
            <a:r>
              <a:rPr lang="en-US" dirty="0"/>
              <a:t>. Please don’t use this!</a:t>
            </a:r>
          </a:p>
          <a:p>
            <a:r>
              <a:rPr lang="en-US" dirty="0"/>
              <a:t>Protractor is built on top of Selenium. NodeJS based and used to test Angular apps.</a:t>
            </a:r>
          </a:p>
          <a:p>
            <a:r>
              <a:rPr lang="en-US" dirty="0"/>
              <a:t>Cypress was one of the first full e2e testing libraries that managed to go break free from Selenium</a:t>
            </a:r>
          </a:p>
          <a:p>
            <a:r>
              <a:rPr lang="en-US" dirty="0"/>
              <a:t>Puppeteer is similar to Playwright but only NodeJS support and limited support outside of Chrome/Chromium</a:t>
            </a:r>
          </a:p>
          <a:p>
            <a:endParaRPr lang="en-US" dirty="0"/>
          </a:p>
          <a:p>
            <a:endParaRPr lang="en-US" dirty="0"/>
          </a:p>
          <a:p>
            <a:endParaRPr lang="en-CA" dirty="0"/>
          </a:p>
        </p:txBody>
      </p:sp>
      <p:sp>
        <p:nvSpPr>
          <p:cNvPr id="4" name="Slide Number Placeholder 3"/>
          <p:cNvSpPr>
            <a:spLocks noGrp="1"/>
          </p:cNvSpPr>
          <p:nvPr>
            <p:ph type="sldNum" sz="quarter" idx="5"/>
          </p:nvPr>
        </p:nvSpPr>
        <p:spPr/>
        <p:txBody>
          <a:bodyPr/>
          <a:lstStyle/>
          <a:p>
            <a:fld id="{D5939589-3E79-4C82-AA4A-FE78234FAA59}" type="slidenum">
              <a:rPr lang="en-US" smtClean="0"/>
              <a:t>3</a:t>
            </a:fld>
            <a:endParaRPr lang="en-US" dirty="0"/>
          </a:p>
        </p:txBody>
      </p:sp>
    </p:spTree>
    <p:extLst>
      <p:ext uri="{BB962C8B-B14F-4D97-AF65-F5344CB8AC3E}">
        <p14:creationId xmlns:p14="http://schemas.microsoft.com/office/powerpoint/2010/main" val="1577084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C1E21"/>
                </a:solidFill>
                <a:effectLst/>
                <a:latin typeface="system-ui"/>
              </a:rPr>
              <a:t>One of the main reasons web tests fail is because the DOM isn’t ready for whatever action you’re performing. In the past, we’ve solved this by adding artificial waits but it never worked 100% of the time. </a:t>
            </a:r>
          </a:p>
          <a:p>
            <a:r>
              <a:rPr lang="en-US" b="0" i="0" dirty="0">
                <a:solidFill>
                  <a:srgbClr val="1C1E21"/>
                </a:solidFill>
                <a:effectLst/>
                <a:latin typeface="system-ui"/>
              </a:rPr>
              <a:t>Playwright instead waits for elements to be actionable before performing actions and it has a rich set of introspection events. The result is no flakey tests!</a:t>
            </a:r>
            <a:br>
              <a:rPr lang="en-US" b="0" i="0" dirty="0">
                <a:solidFill>
                  <a:srgbClr val="1C1E21"/>
                </a:solidFill>
                <a:effectLst/>
                <a:latin typeface="system-ui"/>
              </a:rPr>
            </a:br>
            <a:br>
              <a:rPr lang="en-US" b="0" i="0" dirty="0">
                <a:solidFill>
                  <a:srgbClr val="1C1E21"/>
                </a:solidFill>
                <a:effectLst/>
                <a:latin typeface="system-ui"/>
              </a:rPr>
            </a:br>
            <a:r>
              <a:rPr lang="en-US" b="0" i="0" dirty="0">
                <a:solidFill>
                  <a:srgbClr val="1C1E21"/>
                </a:solidFill>
                <a:effectLst/>
                <a:latin typeface="system-ui"/>
              </a:rPr>
              <a:t>Playwright is build for the dynamic web. Assertions / checks are retried until conditions are met.</a:t>
            </a:r>
          </a:p>
          <a:p>
            <a:br>
              <a:rPr lang="en-US" b="0" i="0" dirty="0">
                <a:solidFill>
                  <a:srgbClr val="1C1E21"/>
                </a:solidFill>
                <a:effectLst/>
                <a:latin typeface="system-ui"/>
              </a:rPr>
            </a:br>
            <a:r>
              <a:rPr lang="en-US" b="0" i="0" dirty="0">
                <a:solidFill>
                  <a:srgbClr val="1C1E21"/>
                </a:solidFill>
                <a:effectLst/>
                <a:latin typeface="system-ui"/>
              </a:rPr>
              <a:t> Configure test retry strategy, capture execution trace, videos, screenshots to eliminate flakes.</a:t>
            </a:r>
            <a:endParaRPr lang="en-CA" dirty="0"/>
          </a:p>
        </p:txBody>
      </p:sp>
      <p:sp>
        <p:nvSpPr>
          <p:cNvPr id="4" name="Slide Number Placeholder 3"/>
          <p:cNvSpPr>
            <a:spLocks noGrp="1"/>
          </p:cNvSpPr>
          <p:nvPr>
            <p:ph type="sldNum" sz="quarter" idx="5"/>
          </p:nvPr>
        </p:nvSpPr>
        <p:spPr/>
        <p:txBody>
          <a:bodyPr/>
          <a:lstStyle/>
          <a:p>
            <a:fld id="{D5939589-3E79-4C82-AA4A-FE78234FAA59}" type="slidenum">
              <a:rPr lang="en-US" smtClean="0"/>
              <a:t>6</a:t>
            </a:fld>
            <a:endParaRPr lang="en-US" dirty="0"/>
          </a:p>
        </p:txBody>
      </p:sp>
    </p:spTree>
    <p:extLst>
      <p:ext uri="{BB962C8B-B14F-4D97-AF65-F5344CB8AC3E}">
        <p14:creationId xmlns:p14="http://schemas.microsoft.com/office/powerpoint/2010/main" val="3904283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C1E21"/>
                </a:solidFill>
                <a:effectLst/>
                <a:latin typeface="system-ui"/>
              </a:rPr>
              <a:t>Browser contexts.</a:t>
            </a:r>
            <a:r>
              <a:rPr lang="en-US" b="0" i="0" dirty="0">
                <a:solidFill>
                  <a:srgbClr val="1C1E21"/>
                </a:solidFill>
                <a:effectLst/>
                <a:latin typeface="system-ui"/>
              </a:rPr>
              <a:t> Playwright creates a browser context for each test. Browser context is equivalent to a brand new browser profile. This delivers full test isolation with zero overhead. Creating a new browser context only takes a handful of milliseconds.</a:t>
            </a:r>
          </a:p>
          <a:p>
            <a:pPr algn="l"/>
            <a:r>
              <a:rPr lang="en-US" b="1" i="0" dirty="0">
                <a:solidFill>
                  <a:srgbClr val="1C1E21"/>
                </a:solidFill>
                <a:effectLst/>
                <a:latin typeface="system-ui"/>
              </a:rPr>
              <a:t>Log in once.</a:t>
            </a:r>
            <a:r>
              <a:rPr lang="en-US" b="0" i="0" dirty="0">
                <a:solidFill>
                  <a:srgbClr val="1C1E21"/>
                </a:solidFill>
                <a:effectLst/>
                <a:latin typeface="system-ui"/>
              </a:rPr>
              <a:t> Save the authentication state of the context and reuse it in all the tests. This bypasses repetitive log-in operations in each test, yet delivers full isolation of independent tests.</a:t>
            </a:r>
          </a:p>
          <a:p>
            <a:endParaRPr lang="en-CA" dirty="0"/>
          </a:p>
        </p:txBody>
      </p:sp>
      <p:sp>
        <p:nvSpPr>
          <p:cNvPr id="4" name="Slide Number Placeholder 3"/>
          <p:cNvSpPr>
            <a:spLocks noGrp="1"/>
          </p:cNvSpPr>
          <p:nvPr>
            <p:ph type="sldNum" sz="quarter" idx="5"/>
          </p:nvPr>
        </p:nvSpPr>
        <p:spPr/>
        <p:txBody>
          <a:bodyPr/>
          <a:lstStyle/>
          <a:p>
            <a:fld id="{D5939589-3E79-4C82-AA4A-FE78234FAA59}" type="slidenum">
              <a:rPr lang="en-US" smtClean="0"/>
              <a:t>8</a:t>
            </a:fld>
            <a:endParaRPr lang="en-US" dirty="0"/>
          </a:p>
        </p:txBody>
      </p:sp>
    </p:spTree>
    <p:extLst>
      <p:ext uri="{BB962C8B-B14F-4D97-AF65-F5344CB8AC3E}">
        <p14:creationId xmlns:p14="http://schemas.microsoft.com/office/powerpoint/2010/main" val="3364788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intro to the Two Weeks Ready</a:t>
            </a:r>
          </a:p>
          <a:p>
            <a:br>
              <a:rPr lang="en-US" dirty="0"/>
            </a:br>
            <a:r>
              <a:rPr lang="en-US" b="1" dirty="0"/>
              <a:t>Setup and Code Gen</a:t>
            </a:r>
            <a:br>
              <a:rPr lang="en-US" dirty="0"/>
            </a:br>
            <a:r>
              <a:rPr lang="en-US" dirty="0"/>
              <a:t>Show </a:t>
            </a:r>
            <a:r>
              <a:rPr lang="en-US" dirty="0" err="1"/>
              <a:t>package.json</a:t>
            </a:r>
            <a:br>
              <a:rPr lang="en-US" dirty="0"/>
            </a:br>
            <a:r>
              <a:rPr lang="en-US" dirty="0" err="1"/>
              <a:t>npx</a:t>
            </a:r>
            <a:r>
              <a:rPr lang="en-US" dirty="0"/>
              <a:t> playwright install</a:t>
            </a:r>
          </a:p>
          <a:p>
            <a:r>
              <a:rPr lang="en-US" dirty="0" err="1"/>
              <a:t>npx</a:t>
            </a:r>
            <a:r>
              <a:rPr lang="en-US" dirty="0"/>
              <a:t> playwright </a:t>
            </a:r>
            <a:r>
              <a:rPr lang="en-US" dirty="0" err="1"/>
              <a:t>codegen</a:t>
            </a:r>
            <a:endParaRPr lang="en-US" dirty="0"/>
          </a:p>
          <a:p>
            <a:br>
              <a:rPr lang="en-US" dirty="0"/>
            </a:br>
            <a:r>
              <a:rPr lang="en-US" b="1" dirty="0"/>
              <a:t>Running tests</a:t>
            </a:r>
            <a:br>
              <a:rPr lang="en-US" dirty="0"/>
            </a:br>
            <a:r>
              <a:rPr lang="en-US" dirty="0" err="1"/>
              <a:t>npx</a:t>
            </a:r>
            <a:r>
              <a:rPr lang="en-US" dirty="0"/>
              <a:t> playwright test </a:t>
            </a:r>
            <a:br>
              <a:rPr lang="en-US" dirty="0"/>
            </a:br>
            <a:r>
              <a:rPr lang="en-US" dirty="0" err="1"/>
              <a:t>npx</a:t>
            </a:r>
            <a:r>
              <a:rPr lang="en-US" dirty="0"/>
              <a:t> playwright test hazard-info.spec.js</a:t>
            </a:r>
          </a:p>
          <a:p>
            <a:r>
              <a:rPr lang="en-US" dirty="0" err="1"/>
              <a:t>npx</a:t>
            </a:r>
            <a:r>
              <a:rPr lang="en-US" dirty="0"/>
              <a:t> playwright test hazard-info.spec.js –headed</a:t>
            </a:r>
            <a:br>
              <a:rPr lang="en-US" dirty="0"/>
            </a:br>
            <a:r>
              <a:rPr lang="en-US" dirty="0" err="1"/>
              <a:t>npx</a:t>
            </a:r>
            <a:r>
              <a:rPr lang="en-US" dirty="0"/>
              <a:t> playwright test hazard-info.spec.js --headed --browser=</a:t>
            </a:r>
            <a:r>
              <a:rPr lang="en-US" dirty="0" err="1"/>
              <a:t>firefox</a:t>
            </a:r>
            <a:endParaRPr lang="en-US" dirty="0"/>
          </a:p>
          <a:p>
            <a:r>
              <a:rPr lang="en-US" dirty="0" err="1"/>
              <a:t>npx</a:t>
            </a:r>
            <a:r>
              <a:rPr lang="en-US" dirty="0"/>
              <a:t> playwright test hazard-info.spec.js --headed --browser=all</a:t>
            </a:r>
            <a:br>
              <a:rPr lang="en-US" dirty="0"/>
            </a:br>
            <a:endParaRPr lang="en-US" dirty="0"/>
          </a:p>
          <a:p>
            <a:endParaRPr lang="en-US" dirty="0"/>
          </a:p>
          <a:p>
            <a:br>
              <a:rPr lang="en-US" dirty="0"/>
            </a:br>
            <a:r>
              <a:rPr lang="en-US" b="1" dirty="0"/>
              <a:t>Debugging / Tracing</a:t>
            </a:r>
          </a:p>
          <a:p>
            <a:r>
              <a:rPr lang="en-US" dirty="0" err="1"/>
              <a:t>npx</a:t>
            </a:r>
            <a:r>
              <a:rPr lang="en-US" dirty="0"/>
              <a:t> playwright test hazard-info.spec.js –debug</a:t>
            </a:r>
          </a:p>
          <a:p>
            <a:r>
              <a:rPr lang="en-US" b="0" dirty="0"/>
              <a:t>Make a breaking change</a:t>
            </a:r>
          </a:p>
          <a:p>
            <a:pPr lvl="1"/>
            <a:r>
              <a:rPr lang="en-CA" b="1" dirty="0"/>
              <a:t>Welcome component</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CA" b="0" dirty="0">
                <a:solidFill>
                  <a:srgbClr val="800000"/>
                </a:solidFill>
                <a:effectLst/>
                <a:latin typeface="Consolas" panose="020B0609020204030204" pitchFamily="49" charset="0"/>
              </a:rPr>
              <a:t>&lt;p</a:t>
            </a:r>
            <a:r>
              <a:rPr lang="en-CA" b="0" dirty="0">
                <a:solidFill>
                  <a:srgbClr val="000000"/>
                </a:solidFill>
                <a:effectLst/>
                <a:latin typeface="Consolas" panose="020B0609020204030204" pitchFamily="49" charset="0"/>
              </a:rPr>
              <a:t> :</a:t>
            </a:r>
            <a:r>
              <a:rPr lang="en-CA" b="0" dirty="0">
                <a:solidFill>
                  <a:srgbClr val="E50000"/>
                </a:solidFill>
                <a:effectLst/>
                <a:latin typeface="Consolas" panose="020B0609020204030204" pitchFamily="49" charset="0"/>
              </a:rPr>
              <a:t>style</a:t>
            </a:r>
            <a:r>
              <a:rPr lang="en-CA" b="0" dirty="0">
                <a:solidFill>
                  <a:srgbClr val="000000"/>
                </a:solidFill>
                <a:effectLst/>
                <a:latin typeface="Consolas" panose="020B0609020204030204" pitchFamily="49" charset="0"/>
              </a:rPr>
              <a:t>="{ color: </a:t>
            </a:r>
            <a:r>
              <a:rPr lang="en-CA" b="0" dirty="0">
                <a:solidFill>
                  <a:srgbClr val="A31515"/>
                </a:solidFill>
                <a:effectLst/>
                <a:latin typeface="Consolas" panose="020B0609020204030204" pitchFamily="49" charset="0"/>
              </a:rPr>
              <a:t>'#BBBBBB'</a:t>
            </a:r>
            <a:r>
              <a:rPr lang="en-CA" b="0" dirty="0">
                <a:solidFill>
                  <a:srgbClr val="000000"/>
                </a:solidFill>
                <a:effectLst/>
                <a:latin typeface="Consolas" panose="020B0609020204030204" pitchFamily="49" charset="0"/>
              </a:rPr>
              <a:t> }"</a:t>
            </a:r>
            <a:r>
              <a:rPr lang="en-CA" b="0" dirty="0">
                <a:solidFill>
                  <a:srgbClr val="800000"/>
                </a:solidFill>
                <a:effectLst/>
                <a:latin typeface="Consolas" panose="020B0609020204030204" pitchFamily="49" charset="0"/>
              </a:rPr>
              <a:t>&gt;</a:t>
            </a:r>
            <a:endParaRPr lang="en-CA" b="0" dirty="0">
              <a:solidFill>
                <a:srgbClr val="000000"/>
              </a:solidFill>
              <a:effectLst/>
              <a:latin typeface="Consolas" panose="020B0609020204030204" pitchFamily="49" charset="0"/>
            </a:endParaRPr>
          </a:p>
          <a:p>
            <a:pPr lvl="1"/>
            <a:br>
              <a:rPr lang="en-CA" dirty="0"/>
            </a:br>
            <a:r>
              <a:rPr lang="en-CA" b="1" dirty="0"/>
              <a:t>Hazard Info Component</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0" dirty="0">
                <a:solidFill>
                  <a:srgbClr val="800000"/>
                </a:solidFill>
                <a:effectLst/>
                <a:latin typeface="Consolas" panose="020B0609020204030204" pitchFamily="49" charset="0"/>
              </a:rPr>
              <a:t>&lt;v-</a:t>
            </a:r>
            <a:r>
              <a:rPr lang="en-US" b="0" dirty="0" err="1">
                <a:solidFill>
                  <a:srgbClr val="800000"/>
                </a:solidFill>
                <a:effectLst/>
                <a:latin typeface="Consolas" panose="020B0609020204030204" pitchFamily="49" charset="0"/>
              </a:rPr>
              <a:t>btn</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x-large</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color</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"primary"</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width</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"80%"</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click</a:t>
            </a:r>
            <a:r>
              <a:rPr lang="en-US" b="0" dirty="0">
                <a:solidFill>
                  <a:srgbClr val="000000"/>
                </a:solidFill>
                <a:effectLst/>
                <a:latin typeface="Consolas" panose="020B0609020204030204" pitchFamily="49" charset="0"/>
              </a:rPr>
              <a:t>="beforeDialog = </a:t>
            </a:r>
            <a:r>
              <a:rPr lang="en-US" b="0" dirty="0">
                <a:solidFill>
                  <a:srgbClr val="0000FF"/>
                </a:solidFill>
                <a:effectLst/>
                <a:latin typeface="Consolas" panose="020B0609020204030204" pitchFamily="49" charset="0"/>
              </a:rPr>
              <a:t>false</a:t>
            </a:r>
            <a:r>
              <a:rPr lang="en-US" b="0" dirty="0">
                <a:solidFill>
                  <a:srgbClr val="000000"/>
                </a:solidFill>
                <a:effectLst/>
                <a:latin typeface="Consolas" panose="020B0609020204030204" pitchFamily="49" charset="0"/>
              </a:rPr>
              <a:t>"</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Before</a:t>
            </a:r>
            <a:r>
              <a:rPr lang="en-US" b="0" dirty="0">
                <a:solidFill>
                  <a:srgbClr val="800000"/>
                </a:solidFill>
                <a:effectLst/>
                <a:latin typeface="Consolas" panose="020B0609020204030204" pitchFamily="49" charset="0"/>
              </a:rPr>
              <a:t>&lt;/v-</a:t>
            </a:r>
            <a:r>
              <a:rPr lang="en-US" b="0" dirty="0" err="1">
                <a:solidFill>
                  <a:srgbClr val="800000"/>
                </a:solidFill>
                <a:effectLst/>
                <a:latin typeface="Consolas" panose="020B0609020204030204" pitchFamily="49" charset="0"/>
              </a:rPr>
              <a:t>btn</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br>
              <a:rPr lang="en-US" dirty="0"/>
            </a:br>
            <a:r>
              <a:rPr lang="en-US" dirty="0" err="1"/>
              <a:t>npx</a:t>
            </a:r>
            <a:r>
              <a:rPr lang="en-US" dirty="0"/>
              <a:t> playwright test hazard-info.spec.js –trace=on</a:t>
            </a:r>
          </a:p>
          <a:p>
            <a:r>
              <a:rPr lang="en-US" dirty="0" err="1"/>
              <a:t>npx</a:t>
            </a:r>
            <a:r>
              <a:rPr lang="en-US" dirty="0"/>
              <a:t> playwright show-trace .\test-results\tests-hazard-info-Navigate-to-Hazard-Info-shows-Earthquake-Harzard-info\trace.zip</a:t>
            </a:r>
          </a:p>
          <a:p>
            <a:endParaRPr lang="en-US" dirty="0"/>
          </a:p>
          <a:p>
            <a:r>
              <a:rPr lang="en-US" b="1" dirty="0"/>
              <a:t>Screenshots / Recordings</a:t>
            </a:r>
            <a:br>
              <a:rPr lang="en-US" b="1" dirty="0"/>
            </a:br>
            <a:r>
              <a:rPr lang="en-US" b="0" dirty="0">
                <a:solidFill>
                  <a:srgbClr val="000000"/>
                </a:solidFill>
                <a:effectLst/>
                <a:latin typeface="Consolas" panose="020B0609020204030204" pitchFamily="49" charset="0"/>
              </a:rPr>
              <a:t>  use: {</a:t>
            </a: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baseURL</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"http://localhost:8080/"</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screenshot: </a:t>
            </a:r>
            <a:r>
              <a:rPr lang="en-US" b="0" dirty="0">
                <a:solidFill>
                  <a:srgbClr val="A31515"/>
                </a:solidFill>
                <a:effectLst/>
                <a:latin typeface="Consolas" panose="020B0609020204030204" pitchFamily="49" charset="0"/>
              </a:rPr>
              <a:t>"only-on-failure"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recording: </a:t>
            </a:r>
            <a:r>
              <a:rPr lang="en-US" b="0" dirty="0">
                <a:solidFill>
                  <a:srgbClr val="A31515"/>
                </a:solidFill>
                <a:effectLst/>
                <a:latin typeface="Consolas" panose="020B0609020204030204" pitchFamily="49" charset="0"/>
              </a:rPr>
              <a:t>"retain-on-failure"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trace: </a:t>
            </a:r>
            <a:r>
              <a:rPr lang="en-US" b="0" dirty="0">
                <a:solidFill>
                  <a:srgbClr val="A31515"/>
                </a:solidFill>
                <a:effectLst/>
                <a:latin typeface="Consolas" panose="020B0609020204030204" pitchFamily="49" charset="0"/>
              </a:rPr>
              <a:t>"retain-on-failure"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Tell all tests to load signed-in state from '</a:t>
            </a:r>
            <a:r>
              <a:rPr lang="en-US" b="0" dirty="0" err="1">
                <a:solidFill>
                  <a:srgbClr val="008000"/>
                </a:solidFill>
                <a:effectLst/>
                <a:latin typeface="Consolas" panose="020B0609020204030204" pitchFamily="49" charset="0"/>
              </a:rPr>
              <a:t>storageState.json</a:t>
            </a:r>
            <a:r>
              <a:rPr lang="en-US" b="0" dirty="0">
                <a:solidFill>
                  <a:srgbClr val="008000"/>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storageState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"./tests/_</a:t>
            </a:r>
            <a:r>
              <a:rPr lang="en-US" b="0" dirty="0" err="1">
                <a:solidFill>
                  <a:srgbClr val="A31515"/>
                </a:solidFill>
                <a:effectLst/>
                <a:latin typeface="Consolas" panose="020B0609020204030204" pitchFamily="49" charset="0"/>
              </a:rPr>
              <a:t>storagestate</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storageState.json</a:t>
            </a:r>
            <a:r>
              <a:rPr lang="en-US" b="0" dirty="0">
                <a:solidFill>
                  <a:srgbClr val="A31515"/>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endParaRPr lang="en-US" b="1" dirty="0"/>
          </a:p>
          <a:p>
            <a:endParaRPr lang="en-US" dirty="0"/>
          </a:p>
          <a:p>
            <a:br>
              <a:rPr lang="en-US" dirty="0"/>
            </a:br>
            <a:r>
              <a:rPr lang="en-US" b="1" dirty="0"/>
              <a:t>Reporters</a:t>
            </a:r>
          </a:p>
          <a:p>
            <a:r>
              <a:rPr lang="en-US" b="0" dirty="0" err="1"/>
              <a:t>npx</a:t>
            </a:r>
            <a:r>
              <a:rPr lang="en-US" b="0" dirty="0"/>
              <a:t> playwright test –reporter=html</a:t>
            </a:r>
            <a:endParaRPr lang="en-US" dirty="0"/>
          </a:p>
          <a:p>
            <a:endParaRPr lang="en-US" dirty="0"/>
          </a:p>
          <a:p>
            <a:endParaRPr lang="en-US" dirty="0"/>
          </a:p>
          <a:p>
            <a:r>
              <a:rPr lang="en-US" b="1" dirty="0"/>
              <a:t>Review Auth Scenarios in Global Setup</a:t>
            </a:r>
          </a:p>
          <a:p>
            <a:endParaRPr lang="en-CA" dirty="0"/>
          </a:p>
          <a:p>
            <a:endParaRPr lang="en-CA" dirty="0"/>
          </a:p>
        </p:txBody>
      </p:sp>
      <p:sp>
        <p:nvSpPr>
          <p:cNvPr id="4" name="Slide Number Placeholder 3"/>
          <p:cNvSpPr>
            <a:spLocks noGrp="1"/>
          </p:cNvSpPr>
          <p:nvPr>
            <p:ph type="sldNum" sz="quarter" idx="5"/>
          </p:nvPr>
        </p:nvSpPr>
        <p:spPr/>
        <p:txBody>
          <a:bodyPr/>
          <a:lstStyle/>
          <a:p>
            <a:fld id="{D5939589-3E79-4C82-AA4A-FE78234FAA59}" type="slidenum">
              <a:rPr lang="en-US" smtClean="0"/>
              <a:t>10</a:t>
            </a:fld>
            <a:endParaRPr lang="en-US" dirty="0"/>
          </a:p>
        </p:txBody>
      </p:sp>
    </p:spTree>
    <p:extLst>
      <p:ext uri="{BB962C8B-B14F-4D97-AF65-F5344CB8AC3E}">
        <p14:creationId xmlns:p14="http://schemas.microsoft.com/office/powerpoint/2010/main" val="2428098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in breaking changes from previous demo</a:t>
            </a:r>
            <a:br>
              <a:rPr lang="en-US" dirty="0"/>
            </a:br>
            <a:r>
              <a:rPr lang="en-US" dirty="0"/>
              <a:t>Show GitHub Actions workflow for app</a:t>
            </a:r>
          </a:p>
          <a:p>
            <a:r>
              <a:rPr lang="en-US" dirty="0"/>
              <a:t>Show how traces, reports, screenshots are uploaded</a:t>
            </a:r>
          </a:p>
          <a:p>
            <a:br>
              <a:rPr lang="en-CA" dirty="0"/>
            </a:br>
            <a:endParaRPr lang="en-CA" dirty="0"/>
          </a:p>
        </p:txBody>
      </p:sp>
      <p:sp>
        <p:nvSpPr>
          <p:cNvPr id="4" name="Slide Number Placeholder 3"/>
          <p:cNvSpPr>
            <a:spLocks noGrp="1"/>
          </p:cNvSpPr>
          <p:nvPr>
            <p:ph type="sldNum" sz="quarter" idx="5"/>
          </p:nvPr>
        </p:nvSpPr>
        <p:spPr/>
        <p:txBody>
          <a:bodyPr/>
          <a:lstStyle/>
          <a:p>
            <a:fld id="{D5939589-3E79-4C82-AA4A-FE78234FAA59}" type="slidenum">
              <a:rPr lang="en-US" smtClean="0"/>
              <a:t>11</a:t>
            </a:fld>
            <a:endParaRPr lang="en-US" dirty="0"/>
          </a:p>
        </p:txBody>
      </p:sp>
    </p:spTree>
    <p:extLst>
      <p:ext uri="{BB962C8B-B14F-4D97-AF65-F5344CB8AC3E}">
        <p14:creationId xmlns:p14="http://schemas.microsoft.com/office/powerpoint/2010/main" val="62625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aspnetmonsters.com/"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davepaquette.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34.jpg"/><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hyperlink" Target="https://playwright.dev/docs/pom" TargetMode="External"/><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hyperlink" Target="https://www.davepaquette.com/" TargetMode="External"/><Relationship Id="rId4" Type="http://schemas.openxmlformats.org/officeDocument/2006/relationships/hyperlink" Target="https://www.aspnetmonster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9.png"/><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316261" y="585216"/>
            <a:ext cx="9191126" cy="2843784"/>
          </a:xfrm>
        </p:spPr>
        <p:txBody>
          <a:bodyPr>
            <a:normAutofit/>
          </a:bodyPr>
          <a:lstStyle/>
          <a:p>
            <a:r>
              <a:rPr lang="en-US" sz="7200" spc="400" dirty="0">
                <a:solidFill>
                  <a:schemeClr val="bg1"/>
                </a:solidFill>
              </a:rPr>
              <a:t>Playwright</a:t>
            </a:r>
            <a:br>
              <a:rPr lang="en-US" spc="400" dirty="0">
                <a:solidFill>
                  <a:schemeClr val="bg1"/>
                </a:solidFill>
              </a:rPr>
            </a:br>
            <a:r>
              <a:rPr lang="en-US" sz="2400" spc="400" dirty="0">
                <a:solidFill>
                  <a:schemeClr val="bg1"/>
                </a:solidFill>
              </a:rPr>
              <a:t>Reliable End-to-End Testing</a:t>
            </a:r>
            <a:endParaRPr lang="en-US"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a:xfrm>
            <a:off x="5076700" y="4358244"/>
            <a:ext cx="5658355" cy="1539636"/>
          </a:xfrm>
        </p:spPr>
        <p:txBody>
          <a:bodyPr>
            <a:normAutofit fontScale="92500"/>
          </a:bodyPr>
          <a:lstStyle/>
          <a:p>
            <a:r>
              <a:rPr lang="en-US" sz="2800" dirty="0">
                <a:solidFill>
                  <a:schemeClr val="bg1"/>
                </a:solidFill>
              </a:rPr>
              <a:t>@Dave_Paquette</a:t>
            </a:r>
          </a:p>
          <a:p>
            <a:r>
              <a:rPr lang="en-US" sz="2800" dirty="0">
                <a:hlinkClick r:id="rId3"/>
              </a:rPr>
              <a:t>https://www.aspnetmonsters.com</a:t>
            </a:r>
            <a:br>
              <a:rPr lang="en-US" sz="2800" dirty="0"/>
            </a:br>
            <a:r>
              <a:rPr lang="en-US" sz="2800" dirty="0">
                <a:hlinkClick r:id="rId4"/>
              </a:rPr>
              <a:t>https://www.davepaquette.com</a:t>
            </a:r>
            <a:endParaRPr lang="en-US" sz="2800"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31" name="Straight Connector 1030">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33" name="Rectangle 1032">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846A37-6629-FC65-85C7-7A5D91AAE9D7}"/>
              </a:ext>
            </a:extLst>
          </p:cNvPr>
          <p:cNvSpPr>
            <a:spLocks noGrp="1"/>
          </p:cNvSpPr>
          <p:nvPr>
            <p:ph type="title"/>
          </p:nvPr>
        </p:nvSpPr>
        <p:spPr>
          <a:xfrm>
            <a:off x="457200" y="1598246"/>
            <a:ext cx="4412419" cy="3626217"/>
          </a:xfrm>
        </p:spPr>
        <p:txBody>
          <a:bodyPr vert="horz" lIns="91440" tIns="45720" rIns="91440" bIns="45720" rtlCol="0" anchor="t">
            <a:normAutofit/>
          </a:bodyPr>
          <a:lstStyle/>
          <a:p>
            <a:pPr algn="r"/>
            <a:r>
              <a:rPr lang="en-US" sz="8000" b="1" i="0" kern="1200" cap="all" baseline="0" dirty="0">
                <a:solidFill>
                  <a:schemeClr val="bg1"/>
                </a:solidFill>
                <a:latin typeface="+mj-lt"/>
                <a:ea typeface="+mj-ea"/>
                <a:cs typeface="+mj-cs"/>
              </a:rPr>
              <a:t>Demo</a:t>
            </a:r>
          </a:p>
        </p:txBody>
      </p:sp>
      <p:sp>
        <p:nvSpPr>
          <p:cNvPr id="4" name="Slide Number Placeholder 3">
            <a:extLst>
              <a:ext uri="{FF2B5EF4-FFF2-40B4-BE49-F238E27FC236}">
                <a16:creationId xmlns:a16="http://schemas.microsoft.com/office/drawing/2014/main" id="{0C1566EE-983A-4EF7-6C5C-CDC6FFE4BDDC}"/>
              </a:ext>
            </a:extLst>
          </p:cNvPr>
          <p:cNvSpPr>
            <a:spLocks noGrp="1"/>
          </p:cNvSpPr>
          <p:nvPr>
            <p:ph type="sldNum" sz="quarter" idx="12"/>
          </p:nvPr>
        </p:nvSpPr>
        <p:spPr>
          <a:xfrm>
            <a:off x="8610600" y="224937"/>
            <a:ext cx="2743200" cy="365125"/>
          </a:xfrm>
        </p:spPr>
        <p:txBody>
          <a:bodyPr vert="horz" lIns="91440" tIns="45720" rIns="91440" bIns="45720" rtlCol="0" anchor="ctr">
            <a:normAutofit/>
          </a:bodyPr>
          <a:lstStyle/>
          <a:p>
            <a:pPr>
              <a:spcAft>
                <a:spcPts val="600"/>
              </a:spcAft>
            </a:pPr>
            <a:fld id="{D8DA9DAA-006C-4F4B-980E-E3DF019B24E2}" type="slidenum">
              <a:rPr lang="en-US">
                <a:solidFill>
                  <a:schemeClr val="bg1"/>
                </a:solidFill>
              </a:rPr>
              <a:pPr>
                <a:spcAft>
                  <a:spcPts val="600"/>
                </a:spcAft>
              </a:pPr>
              <a:t>10</a:t>
            </a:fld>
            <a:endParaRPr lang="en-US">
              <a:solidFill>
                <a:schemeClr val="bg1"/>
              </a:solidFill>
            </a:endParaRPr>
          </a:p>
        </p:txBody>
      </p:sp>
      <p:sp>
        <p:nvSpPr>
          <p:cNvPr id="1035"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1037" name="Straight Connector 1036">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1026" name="Picture 2" descr="Text&#10;&#10;Description automatically generated with low confidence">
            <a:extLst>
              <a:ext uri="{FF2B5EF4-FFF2-40B4-BE49-F238E27FC236}">
                <a16:creationId xmlns:a16="http://schemas.microsoft.com/office/drawing/2014/main" id="{0AA16FE1-B500-EE3F-0FBA-D360D87E7C5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5986926" y="2827289"/>
            <a:ext cx="5569864" cy="2325418"/>
          </a:xfrm>
          <a:prstGeom prst="rect">
            <a:avLst/>
          </a:prstGeom>
          <a:noFill/>
          <a:extLst>
            <a:ext uri="{909E8E84-426E-40DD-AFC4-6F175D3DCCD1}">
              <a14:hiddenFill xmlns:a14="http://schemas.microsoft.com/office/drawing/2010/main">
                <a:solidFill>
                  <a:srgbClr val="FFFFFF"/>
                </a:solidFill>
              </a14:hiddenFill>
            </a:ext>
          </a:extLst>
        </p:spPr>
      </p:pic>
      <p:sp>
        <p:nvSpPr>
          <p:cNvPr id="1039"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2625505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F182F6-C919-1C86-C3AA-9DDE16DB7065}"/>
              </a:ext>
            </a:extLst>
          </p:cNvPr>
          <p:cNvSpPr>
            <a:spLocks noGrp="1"/>
          </p:cNvSpPr>
          <p:nvPr>
            <p:ph type="title"/>
          </p:nvPr>
        </p:nvSpPr>
        <p:spPr>
          <a:xfrm>
            <a:off x="457200" y="1598246"/>
            <a:ext cx="4412419" cy="3626217"/>
          </a:xfrm>
        </p:spPr>
        <p:txBody>
          <a:bodyPr vert="horz" lIns="91440" tIns="45720" rIns="91440" bIns="45720" rtlCol="0" anchor="t">
            <a:normAutofit/>
          </a:bodyPr>
          <a:lstStyle/>
          <a:p>
            <a:pPr algn="r"/>
            <a:r>
              <a:rPr lang="en-US" sz="4400" b="1" i="0" kern="1200" cap="all" baseline="0">
                <a:solidFill>
                  <a:schemeClr val="bg1"/>
                </a:solidFill>
                <a:latin typeface="+mj-lt"/>
                <a:ea typeface="+mj-ea"/>
                <a:cs typeface="+mj-cs"/>
              </a:rPr>
              <a:t>Build Pipeline Integration</a:t>
            </a:r>
          </a:p>
        </p:txBody>
      </p:sp>
      <p:sp>
        <p:nvSpPr>
          <p:cNvPr id="4" name="Slide Number Placeholder 3">
            <a:extLst>
              <a:ext uri="{FF2B5EF4-FFF2-40B4-BE49-F238E27FC236}">
                <a16:creationId xmlns:a16="http://schemas.microsoft.com/office/drawing/2014/main" id="{744F0520-22B6-0A70-0645-334A2204F522}"/>
              </a:ext>
            </a:extLst>
          </p:cNvPr>
          <p:cNvSpPr>
            <a:spLocks noGrp="1"/>
          </p:cNvSpPr>
          <p:nvPr>
            <p:ph type="sldNum" sz="quarter" idx="12"/>
          </p:nvPr>
        </p:nvSpPr>
        <p:spPr>
          <a:xfrm>
            <a:off x="8610600" y="224937"/>
            <a:ext cx="2743200" cy="365125"/>
          </a:xfrm>
        </p:spPr>
        <p:txBody>
          <a:bodyPr vert="horz" lIns="91440" tIns="45720" rIns="91440" bIns="45720" rtlCol="0" anchor="ctr">
            <a:normAutofit/>
          </a:bodyPr>
          <a:lstStyle/>
          <a:p>
            <a:pPr>
              <a:spcAft>
                <a:spcPts val="600"/>
              </a:spcAft>
            </a:pPr>
            <a:fld id="{D8DA9DAA-006C-4F4B-980E-E3DF019B24E2}" type="slidenum">
              <a:rPr lang="en-US">
                <a:solidFill>
                  <a:schemeClr val="bg1"/>
                </a:solidFill>
              </a:rPr>
              <a:pPr>
                <a:spcAft>
                  <a:spcPts val="600"/>
                </a:spcAft>
              </a:pPr>
              <a:t>11</a:t>
            </a:fld>
            <a:endParaRPr lang="en-US">
              <a:solidFill>
                <a:schemeClr val="bg1"/>
              </a:solidFill>
            </a:endParaRPr>
          </a:p>
        </p:txBody>
      </p:sp>
      <p:sp>
        <p:nvSpPr>
          <p:cNvPr id="15"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17" name="Straight Connector 16">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6" name="Content Placeholder 5" descr="Apple pie on white background">
            <a:extLst>
              <a:ext uri="{FF2B5EF4-FFF2-40B4-BE49-F238E27FC236}">
                <a16:creationId xmlns:a16="http://schemas.microsoft.com/office/drawing/2014/main" id="{85581A41-5A71-D104-D510-562FE5991708}"/>
              </a:ext>
            </a:extLst>
          </p:cNvPr>
          <p:cNvPicPr>
            <a:picLocks noGrp="1" noChangeAspect="1"/>
          </p:cNvPicPr>
          <p:nvPr>
            <p:ph idx="1"/>
          </p:nvPr>
        </p:nvPicPr>
        <p:blipFill rotWithShape="1">
          <a:blip r:embed="rId3"/>
          <a:srcRect l="10477" t="2212" r="25919" b="1978"/>
          <a:stretch/>
        </p:blipFill>
        <p:spPr>
          <a:xfrm>
            <a:off x="6173049" y="1461163"/>
            <a:ext cx="4875101" cy="4920310"/>
          </a:xfrm>
          <a:prstGeom prst="ellipse">
            <a:avLst/>
          </a:prstGeom>
        </p:spPr>
      </p:pic>
      <p:sp>
        <p:nvSpPr>
          <p:cNvPr id="19"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17097358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CE3C5560-7A9C-489F-9148-18C5E1D0F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5A9919-B8BE-1FBF-2102-27DAF8F99F80}"/>
              </a:ext>
            </a:extLst>
          </p:cNvPr>
          <p:cNvSpPr>
            <a:spLocks noGrp="1"/>
          </p:cNvSpPr>
          <p:nvPr>
            <p:ph type="title"/>
          </p:nvPr>
        </p:nvSpPr>
        <p:spPr>
          <a:xfrm>
            <a:off x="1578043" y="590062"/>
            <a:ext cx="5309140" cy="2838938"/>
          </a:xfrm>
        </p:spPr>
        <p:txBody>
          <a:bodyPr vert="horz" lIns="91440" tIns="45720" rIns="91440" bIns="45720" rtlCol="0" anchor="b">
            <a:normAutofit/>
          </a:bodyPr>
          <a:lstStyle/>
          <a:p>
            <a:r>
              <a:rPr lang="en-US" b="1" i="0" kern="1200" cap="all" baseline="0">
                <a:solidFill>
                  <a:schemeClr val="bg1"/>
                </a:solidFill>
                <a:latin typeface="+mj-lt"/>
                <a:ea typeface="+mj-ea"/>
                <a:cs typeface="+mj-cs"/>
              </a:rPr>
              <a:t>Isolation Strategies</a:t>
            </a:r>
          </a:p>
        </p:txBody>
      </p:sp>
      <p:sp>
        <p:nvSpPr>
          <p:cNvPr id="3" name="Content Placeholder 2">
            <a:extLst>
              <a:ext uri="{FF2B5EF4-FFF2-40B4-BE49-F238E27FC236}">
                <a16:creationId xmlns:a16="http://schemas.microsoft.com/office/drawing/2014/main" id="{7F363CA9-BD73-E069-1883-D7FC565FC026}"/>
              </a:ext>
            </a:extLst>
          </p:cNvPr>
          <p:cNvSpPr>
            <a:spLocks noGrp="1"/>
          </p:cNvSpPr>
          <p:nvPr>
            <p:ph idx="1"/>
          </p:nvPr>
        </p:nvSpPr>
        <p:spPr>
          <a:xfrm>
            <a:off x="1578044" y="3739764"/>
            <a:ext cx="4517954" cy="1198120"/>
          </a:xfrm>
        </p:spPr>
        <p:txBody>
          <a:bodyPr vert="horz" lIns="91440" tIns="45720" rIns="91440" bIns="45720" rtlCol="0">
            <a:normAutofit/>
          </a:bodyPr>
          <a:lstStyle/>
          <a:p>
            <a:pPr marL="0" indent="0">
              <a:buNone/>
            </a:pPr>
            <a:r>
              <a:rPr lang="en-US" sz="2400" kern="1200" dirty="0">
                <a:solidFill>
                  <a:schemeClr val="bg1"/>
                </a:solidFill>
                <a:latin typeface="+mn-lt"/>
                <a:ea typeface="+mn-ea"/>
                <a:cs typeface="+mn-cs"/>
              </a:rPr>
              <a:t>But what about the backend?</a:t>
            </a:r>
          </a:p>
        </p:txBody>
      </p:sp>
      <p:sp>
        <p:nvSpPr>
          <p:cNvPr id="4" name="Slide Number Placeholder 3">
            <a:extLst>
              <a:ext uri="{FF2B5EF4-FFF2-40B4-BE49-F238E27FC236}">
                <a16:creationId xmlns:a16="http://schemas.microsoft.com/office/drawing/2014/main" id="{014F86D7-2DBE-3C3B-2E6B-D9D5E4BEF647}"/>
              </a:ext>
            </a:extLst>
          </p:cNvPr>
          <p:cNvSpPr>
            <a:spLocks noGrp="1"/>
          </p:cNvSpPr>
          <p:nvPr>
            <p:ph type="sldNum" sz="quarter" idx="12"/>
          </p:nvPr>
        </p:nvSpPr>
        <p:spPr>
          <a:xfrm>
            <a:off x="8610600" y="224937"/>
            <a:ext cx="2743200" cy="365125"/>
          </a:xfrm>
        </p:spPr>
        <p:txBody>
          <a:bodyPr vert="horz" lIns="91440" tIns="45720" rIns="91440" bIns="45720" rtlCol="0" anchor="ctr">
            <a:normAutofit/>
          </a:bodyPr>
          <a:lstStyle/>
          <a:p>
            <a:pPr>
              <a:spcAft>
                <a:spcPts val="600"/>
              </a:spcAft>
            </a:pPr>
            <a:fld id="{D8DA9DAA-006C-4F4B-980E-E3DF019B24E2}" type="slidenum">
              <a:rPr lang="en-US">
                <a:solidFill>
                  <a:schemeClr val="bg1"/>
                </a:solidFill>
              </a:rPr>
              <a:pPr>
                <a:spcAft>
                  <a:spcPts val="600"/>
                </a:spcAft>
              </a:pPr>
              <a:t>12</a:t>
            </a:fld>
            <a:endParaRPr lang="en-US">
              <a:solidFill>
                <a:schemeClr val="bg1"/>
              </a:solidFill>
            </a:endParaRPr>
          </a:p>
        </p:txBody>
      </p:sp>
      <p:sp>
        <p:nvSpPr>
          <p:cNvPr id="26" name="!!plus graphic">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236" y="1606411"/>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a:p>
        </p:txBody>
      </p:sp>
      <p:sp>
        <p:nvSpPr>
          <p:cNvPr id="28" name="!!dot graphic">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014" y="183570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30" name="!!circle graphic">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696" y="2060130"/>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cxnSp>
        <p:nvCxnSpPr>
          <p:cNvPr id="32" name="!!Straight Connector">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1262" y="3505200"/>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34" name="Graphic 33">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10836425" y="5436655"/>
            <a:ext cx="151536" cy="151536"/>
          </a:xfrm>
          <a:prstGeom prst="rect">
            <a:avLst/>
          </a:prstGeom>
        </p:spPr>
      </p:pic>
      <p:pic>
        <p:nvPicPr>
          <p:cNvPr id="36" name="Graphic 35">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245175" y="5896734"/>
            <a:ext cx="108625" cy="108625"/>
          </a:xfrm>
          <a:prstGeom prst="rect">
            <a:avLst/>
          </a:prstGeom>
        </p:spPr>
      </p:pic>
      <p:pic>
        <p:nvPicPr>
          <p:cNvPr id="38" name="Graphic 37">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0554288" y="6038004"/>
            <a:ext cx="95759" cy="95759"/>
          </a:xfrm>
          <a:prstGeom prst="rect">
            <a:avLst/>
          </a:prstGeom>
        </p:spPr>
      </p:pic>
      <p:pic>
        <p:nvPicPr>
          <p:cNvPr id="8" name="Graphic 7" descr="Person running on road">
            <a:extLst>
              <a:ext uri="{FF2B5EF4-FFF2-40B4-BE49-F238E27FC236}">
                <a16:creationId xmlns:a16="http://schemas.microsoft.com/office/drawing/2014/main" id="{D5890F7F-8EE8-FB76-2523-304E0459E770}"/>
              </a:ext>
            </a:extLst>
          </p:cNvPr>
          <p:cNvPicPr>
            <a:picLocks noChangeAspect="1"/>
          </p:cNvPicPr>
          <p:nvPr/>
        </p:nvPicPr>
        <p:blipFill rotWithShape="1">
          <a:blip r:embed="rId8"/>
          <a:srcRect r="30708" b="1"/>
          <a:stretch/>
        </p:blipFill>
        <p:spPr>
          <a:xfrm>
            <a:off x="6740358" y="1606411"/>
            <a:ext cx="5451642" cy="5251590"/>
          </a:xfrm>
          <a:custGeom>
            <a:avLst/>
            <a:gdLst/>
            <a:ahLst/>
            <a:cxnLst/>
            <a:rect l="l" t="t" r="r" b="b"/>
            <a:pathLst>
              <a:path w="5923214" h="5705857">
                <a:moveTo>
                  <a:pt x="3612238" y="0"/>
                </a:moveTo>
                <a:cubicBezTo>
                  <a:pt x="4485043" y="0"/>
                  <a:pt x="5285549" y="309553"/>
                  <a:pt x="5909957" y="824860"/>
                </a:cubicBezTo>
                <a:lnTo>
                  <a:pt x="5923214" y="836909"/>
                </a:lnTo>
                <a:lnTo>
                  <a:pt x="5923214" y="5705857"/>
                </a:lnTo>
                <a:lnTo>
                  <a:pt x="672237" y="5705857"/>
                </a:lnTo>
                <a:lnTo>
                  <a:pt x="616914" y="5631875"/>
                </a:lnTo>
                <a:cubicBezTo>
                  <a:pt x="227427" y="5055358"/>
                  <a:pt x="0" y="4360357"/>
                  <a:pt x="0" y="3612238"/>
                </a:cubicBezTo>
                <a:cubicBezTo>
                  <a:pt x="0" y="1617255"/>
                  <a:pt x="1617255" y="0"/>
                  <a:pt x="3612238" y="0"/>
                </a:cubicBezTo>
                <a:close/>
              </a:path>
            </a:pathLst>
          </a:custGeom>
        </p:spPr>
      </p:pic>
    </p:spTree>
    <p:extLst>
      <p:ext uri="{BB962C8B-B14F-4D97-AF65-F5344CB8AC3E}">
        <p14:creationId xmlns:p14="http://schemas.microsoft.com/office/powerpoint/2010/main" val="1285734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29" name="Rectangle 28">
            <a:extLst>
              <a:ext uri="{FF2B5EF4-FFF2-40B4-BE49-F238E27FC236}">
                <a16:creationId xmlns:a16="http://schemas.microsoft.com/office/drawing/2014/main" id="{C17278C5-34E8-4293-BE47-73B18483A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a:extLst>
              <a:ext uri="{FF2B5EF4-FFF2-40B4-BE49-F238E27FC236}">
                <a16:creationId xmlns:a16="http://schemas.microsoft.com/office/drawing/2014/main" id="{9A3F5928-D955-456A-97B5-AA390B8CE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6" name="Picture 5" descr="Opened blank ledger on grey background">
            <a:extLst>
              <a:ext uri="{FF2B5EF4-FFF2-40B4-BE49-F238E27FC236}">
                <a16:creationId xmlns:a16="http://schemas.microsoft.com/office/drawing/2014/main" id="{01609FD1-30C2-9DCF-76CC-451795445EEE}"/>
              </a:ext>
            </a:extLst>
          </p:cNvPr>
          <p:cNvPicPr>
            <a:picLocks noChangeAspect="1"/>
          </p:cNvPicPr>
          <p:nvPr/>
        </p:nvPicPr>
        <p:blipFill rotWithShape="1">
          <a:blip r:embed="rId2">
            <a:duotone>
              <a:schemeClr val="accent1">
                <a:shade val="45000"/>
                <a:satMod val="135000"/>
              </a:schemeClr>
              <a:prstClr val="white"/>
            </a:duotone>
            <a:alphaModFix amt="35000"/>
          </a:blip>
          <a:srcRect t="8889" b="6525"/>
          <a:stretch/>
        </p:blipFill>
        <p:spPr>
          <a:xfrm>
            <a:off x="20" y="-8877"/>
            <a:ext cx="12191980" cy="6858000"/>
          </a:xfrm>
          <a:prstGeom prst="rect">
            <a:avLst/>
          </a:prstGeom>
        </p:spPr>
      </p:pic>
      <p:sp>
        <p:nvSpPr>
          <p:cNvPr id="2" name="Title 1">
            <a:extLst>
              <a:ext uri="{FF2B5EF4-FFF2-40B4-BE49-F238E27FC236}">
                <a16:creationId xmlns:a16="http://schemas.microsoft.com/office/drawing/2014/main" id="{7303257E-A258-9AB5-D511-F9502B157D7E}"/>
              </a:ext>
            </a:extLst>
          </p:cNvPr>
          <p:cNvSpPr>
            <a:spLocks noGrp="1"/>
          </p:cNvSpPr>
          <p:nvPr>
            <p:ph type="title"/>
          </p:nvPr>
        </p:nvSpPr>
        <p:spPr>
          <a:xfrm>
            <a:off x="1256275" y="1292776"/>
            <a:ext cx="10406309" cy="1561805"/>
          </a:xfrm>
        </p:spPr>
        <p:txBody>
          <a:bodyPr vert="horz" lIns="91440" tIns="45720" rIns="91440" bIns="45720" rtlCol="0" anchor="b">
            <a:normAutofit/>
          </a:bodyPr>
          <a:lstStyle/>
          <a:p>
            <a:r>
              <a:rPr lang="en-US" sz="7200" b="1" i="0" kern="1200" cap="all" baseline="0" dirty="0">
                <a:solidFill>
                  <a:srgbClr val="FFFFFF"/>
                </a:solidFill>
                <a:latin typeface="+mj-lt"/>
                <a:ea typeface="+mj-ea"/>
                <a:cs typeface="+mj-cs"/>
              </a:rPr>
              <a:t>Page Object Model</a:t>
            </a:r>
          </a:p>
        </p:txBody>
      </p:sp>
      <p:sp>
        <p:nvSpPr>
          <p:cNvPr id="3" name="Content Placeholder 2">
            <a:extLst>
              <a:ext uri="{FF2B5EF4-FFF2-40B4-BE49-F238E27FC236}">
                <a16:creationId xmlns:a16="http://schemas.microsoft.com/office/drawing/2014/main" id="{7E64D8CB-62DF-B0A2-B52C-8B70C6C1F1BC}"/>
              </a:ext>
            </a:extLst>
          </p:cNvPr>
          <p:cNvSpPr>
            <a:spLocks noGrp="1"/>
          </p:cNvSpPr>
          <p:nvPr>
            <p:ph idx="1"/>
          </p:nvPr>
        </p:nvSpPr>
        <p:spPr>
          <a:xfrm>
            <a:off x="2473990" y="2863458"/>
            <a:ext cx="7244019" cy="750259"/>
          </a:xfrm>
          <a:solidFill>
            <a:schemeClr val="bg1">
              <a:alpha val="37000"/>
            </a:schemeClr>
          </a:solidFill>
          <a:effectLst>
            <a:softEdge rad="127000"/>
          </a:effectLst>
        </p:spPr>
        <p:txBody>
          <a:bodyPr vert="horz" lIns="91440" tIns="45720" rIns="91440" bIns="45720" rtlCol="0" anchor="ctr">
            <a:normAutofit/>
          </a:bodyPr>
          <a:lstStyle/>
          <a:p>
            <a:pPr marL="0" indent="0" algn="ctr">
              <a:buNone/>
            </a:pPr>
            <a:r>
              <a:rPr lang="en-US" sz="3600" kern="1200" dirty="0">
                <a:solidFill>
                  <a:srgbClr val="FFFFFF"/>
                </a:solidFill>
                <a:latin typeface="+mn-lt"/>
                <a:ea typeface="+mn-ea"/>
                <a:cs typeface="+mn-cs"/>
                <a:hlinkClick r:id="rId3"/>
              </a:rPr>
              <a:t>https://playwright.dev/docs/pom</a:t>
            </a:r>
            <a:r>
              <a:rPr lang="en-US" sz="3600" kern="1200" dirty="0">
                <a:solidFill>
                  <a:srgbClr val="FFFFFF"/>
                </a:solidFill>
                <a:latin typeface="+mn-lt"/>
                <a:ea typeface="+mn-ea"/>
                <a:cs typeface="+mn-cs"/>
              </a:rPr>
              <a:t> </a:t>
            </a:r>
          </a:p>
        </p:txBody>
      </p:sp>
      <p:cxnSp>
        <p:nvCxnSpPr>
          <p:cNvPr id="33" name="Straight Connector 32">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35"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954" y="2875093"/>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7"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734" y="31043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9"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414" y="361953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4" name="Slide Number Placeholder 3">
            <a:extLst>
              <a:ext uri="{FF2B5EF4-FFF2-40B4-BE49-F238E27FC236}">
                <a16:creationId xmlns:a16="http://schemas.microsoft.com/office/drawing/2014/main" id="{EAFF7995-F867-19F5-CA1A-8CCEAC7D5D24}"/>
              </a:ext>
            </a:extLst>
          </p:cNvPr>
          <p:cNvSpPr>
            <a:spLocks noGrp="1"/>
          </p:cNvSpPr>
          <p:nvPr>
            <p:ph type="sldNum" sz="quarter" idx="12"/>
          </p:nvPr>
        </p:nvSpPr>
        <p:spPr>
          <a:xfrm>
            <a:off x="8610600" y="6160417"/>
            <a:ext cx="2743200" cy="365125"/>
          </a:xfrm>
        </p:spPr>
        <p:txBody>
          <a:bodyPr vert="horz" lIns="91440" tIns="45720" rIns="91440" bIns="45720" rtlCol="0" anchor="ctr">
            <a:normAutofit/>
          </a:bodyPr>
          <a:lstStyle/>
          <a:p>
            <a:pPr>
              <a:spcAft>
                <a:spcPts val="600"/>
              </a:spcAft>
            </a:pPr>
            <a:fld id="{D8DA9DAA-006C-4F4B-980E-E3DF019B24E2}" type="slidenum">
              <a:rPr lang="en-US">
                <a:solidFill>
                  <a:prstClr val="white"/>
                </a:solidFill>
              </a:rPr>
              <a:pPr>
                <a:spcAft>
                  <a:spcPts val="600"/>
                </a:spcAft>
              </a:pPr>
              <a:t>13</a:t>
            </a:fld>
            <a:endParaRPr lang="en-US">
              <a:solidFill>
                <a:prstClr val="white"/>
              </a:solidFill>
            </a:endParaRPr>
          </a:p>
        </p:txBody>
      </p:sp>
    </p:spTree>
    <p:extLst>
      <p:ext uri="{BB962C8B-B14F-4D97-AF65-F5344CB8AC3E}">
        <p14:creationId xmlns:p14="http://schemas.microsoft.com/office/powerpoint/2010/main" val="299496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31" name="Straight Connector 1030">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33" name="Rectangle 1032">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C6A2D6-D359-344B-8D2F-04A6819E823F}"/>
              </a:ext>
            </a:extLst>
          </p:cNvPr>
          <p:cNvSpPr>
            <a:spLocks noGrp="1"/>
          </p:cNvSpPr>
          <p:nvPr>
            <p:ph type="title"/>
          </p:nvPr>
        </p:nvSpPr>
        <p:spPr>
          <a:xfrm>
            <a:off x="457200" y="1598246"/>
            <a:ext cx="4412419" cy="3626217"/>
          </a:xfrm>
        </p:spPr>
        <p:txBody>
          <a:bodyPr vert="horz" lIns="91440" tIns="45720" rIns="91440" bIns="45720" rtlCol="0" anchor="t">
            <a:normAutofit/>
          </a:bodyPr>
          <a:lstStyle/>
          <a:p>
            <a:pPr algn="r"/>
            <a:r>
              <a:rPr lang="en-US" sz="5000" b="1" i="0" kern="1200" cap="all" baseline="0" dirty="0">
                <a:solidFill>
                  <a:schemeClr val="bg1"/>
                </a:solidFill>
                <a:latin typeface="+mj-lt"/>
                <a:ea typeface="+mj-ea"/>
                <a:cs typeface="+mj-cs"/>
              </a:rPr>
              <a:t>Component Testing</a:t>
            </a:r>
          </a:p>
        </p:txBody>
      </p:sp>
      <p:sp>
        <p:nvSpPr>
          <p:cNvPr id="4" name="Slide Number Placeholder 3">
            <a:extLst>
              <a:ext uri="{FF2B5EF4-FFF2-40B4-BE49-F238E27FC236}">
                <a16:creationId xmlns:a16="http://schemas.microsoft.com/office/drawing/2014/main" id="{6972ADC0-B46A-4CAF-BD96-947AE0A282AE}"/>
              </a:ext>
            </a:extLst>
          </p:cNvPr>
          <p:cNvSpPr>
            <a:spLocks noGrp="1"/>
          </p:cNvSpPr>
          <p:nvPr>
            <p:ph type="sldNum" sz="quarter" idx="12"/>
          </p:nvPr>
        </p:nvSpPr>
        <p:spPr>
          <a:xfrm>
            <a:off x="8610600" y="224937"/>
            <a:ext cx="2743200" cy="365125"/>
          </a:xfrm>
        </p:spPr>
        <p:txBody>
          <a:bodyPr vert="horz" lIns="91440" tIns="45720" rIns="91440" bIns="45720" rtlCol="0" anchor="ctr">
            <a:normAutofit/>
          </a:bodyPr>
          <a:lstStyle/>
          <a:p>
            <a:pPr>
              <a:spcAft>
                <a:spcPts val="600"/>
              </a:spcAft>
            </a:pPr>
            <a:fld id="{D8DA9DAA-006C-4F4B-980E-E3DF019B24E2}" type="slidenum">
              <a:rPr lang="en-US">
                <a:solidFill>
                  <a:schemeClr val="bg1"/>
                </a:solidFill>
              </a:rPr>
              <a:pPr>
                <a:spcAft>
                  <a:spcPts val="600"/>
                </a:spcAft>
              </a:pPr>
              <a:t>14</a:t>
            </a:fld>
            <a:endParaRPr lang="en-US">
              <a:solidFill>
                <a:schemeClr val="bg1"/>
              </a:solidFill>
            </a:endParaRPr>
          </a:p>
        </p:txBody>
      </p:sp>
      <p:sp>
        <p:nvSpPr>
          <p:cNvPr id="1035" name="!!plus graphic">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1037" name="!!Straight Connector">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98246"/>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1026" name="Picture 2" descr="Final">
            <a:extLst>
              <a:ext uri="{FF2B5EF4-FFF2-40B4-BE49-F238E27FC236}">
                <a16:creationId xmlns:a16="http://schemas.microsoft.com/office/drawing/2014/main" id="{6A480EA2-DE31-B0C3-198D-DF73A610204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061" r="2" b="3252"/>
          <a:stretch/>
        </p:blipFill>
        <p:spPr bwMode="auto">
          <a:xfrm>
            <a:off x="5986926" y="1598246"/>
            <a:ext cx="5569864" cy="47835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39" name="!!circle graphic">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1179307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28" name="Straight Connector 1027">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29" name="Rectangle 1028">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C6A2D6-D359-344B-8D2F-04A6819E823F}"/>
              </a:ext>
            </a:extLst>
          </p:cNvPr>
          <p:cNvSpPr>
            <a:spLocks noGrp="1"/>
          </p:cNvSpPr>
          <p:nvPr>
            <p:ph type="title"/>
          </p:nvPr>
        </p:nvSpPr>
        <p:spPr>
          <a:xfrm>
            <a:off x="457200" y="1598246"/>
            <a:ext cx="4412419" cy="3626217"/>
          </a:xfrm>
        </p:spPr>
        <p:txBody>
          <a:bodyPr vert="horz" lIns="91440" tIns="45720" rIns="91440" bIns="45720" rtlCol="0" anchor="t">
            <a:normAutofit/>
          </a:bodyPr>
          <a:lstStyle/>
          <a:p>
            <a:pPr algn="r"/>
            <a:r>
              <a:rPr lang="en-US" sz="4800" b="1" i="0" kern="1200" cap="all" baseline="0" dirty="0">
                <a:solidFill>
                  <a:schemeClr val="bg1"/>
                </a:solidFill>
                <a:latin typeface="+mj-lt"/>
                <a:ea typeface="+mj-ea"/>
                <a:cs typeface="+mj-cs"/>
              </a:rPr>
              <a:t>Microsoft </a:t>
            </a:r>
            <a:br>
              <a:rPr lang="en-US" sz="4800" b="1" i="0" kern="1200" cap="all" baseline="0" dirty="0">
                <a:solidFill>
                  <a:schemeClr val="bg1"/>
                </a:solidFill>
                <a:latin typeface="+mj-lt"/>
                <a:ea typeface="+mj-ea"/>
                <a:cs typeface="+mj-cs"/>
              </a:rPr>
            </a:br>
            <a:r>
              <a:rPr lang="en-US" sz="4800" b="1" i="0" kern="1200" cap="all" baseline="0" dirty="0">
                <a:solidFill>
                  <a:schemeClr val="bg1"/>
                </a:solidFill>
                <a:latin typeface="+mj-lt"/>
                <a:ea typeface="+mj-ea"/>
                <a:cs typeface="+mj-cs"/>
              </a:rPr>
              <a:t>Playwright Testing Service</a:t>
            </a:r>
          </a:p>
        </p:txBody>
      </p:sp>
      <p:sp>
        <p:nvSpPr>
          <p:cNvPr id="4" name="Slide Number Placeholder 3">
            <a:extLst>
              <a:ext uri="{FF2B5EF4-FFF2-40B4-BE49-F238E27FC236}">
                <a16:creationId xmlns:a16="http://schemas.microsoft.com/office/drawing/2014/main" id="{6972ADC0-B46A-4CAF-BD96-947AE0A282AE}"/>
              </a:ext>
            </a:extLst>
          </p:cNvPr>
          <p:cNvSpPr>
            <a:spLocks noGrp="1"/>
          </p:cNvSpPr>
          <p:nvPr>
            <p:ph type="sldNum" sz="quarter" idx="12"/>
          </p:nvPr>
        </p:nvSpPr>
        <p:spPr>
          <a:xfrm>
            <a:off x="8610600" y="224937"/>
            <a:ext cx="2743200" cy="365125"/>
          </a:xfrm>
        </p:spPr>
        <p:txBody>
          <a:bodyPr vert="horz" lIns="91440" tIns="45720" rIns="91440" bIns="45720" rtlCol="0" anchor="ctr">
            <a:normAutofit/>
          </a:bodyPr>
          <a:lstStyle/>
          <a:p>
            <a:pPr>
              <a:spcAft>
                <a:spcPts val="600"/>
              </a:spcAft>
            </a:pPr>
            <a:fld id="{D8DA9DAA-006C-4F4B-980E-E3DF019B24E2}" type="slidenum">
              <a:rPr lang="en-US">
                <a:solidFill>
                  <a:schemeClr val="bg1"/>
                </a:solidFill>
              </a:rPr>
              <a:pPr>
                <a:spcAft>
                  <a:spcPts val="600"/>
                </a:spcAft>
              </a:pPr>
              <a:t>15</a:t>
            </a:fld>
            <a:endParaRPr lang="en-US">
              <a:solidFill>
                <a:schemeClr val="bg1"/>
              </a:solidFill>
            </a:endParaRPr>
          </a:p>
        </p:txBody>
      </p:sp>
      <p:sp>
        <p:nvSpPr>
          <p:cNvPr id="1030"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1032" name="Straight Connector 103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034"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pic>
        <p:nvPicPr>
          <p:cNvPr id="5" name="Picture 2">
            <a:extLst>
              <a:ext uri="{FF2B5EF4-FFF2-40B4-BE49-F238E27FC236}">
                <a16:creationId xmlns:a16="http://schemas.microsoft.com/office/drawing/2014/main" id="{3D3EB5F7-A2F2-8A52-A99F-67451A5BC7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4960" y="407499"/>
            <a:ext cx="8916741" cy="6687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39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16</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Playwright</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Happy testing</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normAutofit fontScale="85000" lnSpcReduction="10000"/>
          </a:bodyPr>
          <a:lstStyle/>
          <a:p>
            <a:r>
              <a:rPr lang="en-US" sz="2800" dirty="0">
                <a:solidFill>
                  <a:schemeClr val="bg1"/>
                </a:solidFill>
              </a:rPr>
              <a:t>@Dave_Paquette</a:t>
            </a:r>
          </a:p>
          <a:p>
            <a:r>
              <a:rPr lang="en-US" sz="2800" dirty="0">
                <a:hlinkClick r:id="rId4"/>
              </a:rPr>
              <a:t>https://www.aspnetmonsters.com</a:t>
            </a:r>
            <a:br>
              <a:rPr lang="en-US" sz="2800" dirty="0"/>
            </a:br>
            <a:r>
              <a:rPr lang="en-US" sz="2800" dirty="0">
                <a:hlinkClick r:id="rId5"/>
              </a:rPr>
              <a:t>https://www.davepaquette.com</a:t>
            </a:r>
            <a:endParaRPr lang="en-US" sz="2800" dirty="0"/>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6"/>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7"/>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3" name="Straight Connector 16">
            <a:extLst>
              <a:ext uri="{FF2B5EF4-FFF2-40B4-BE49-F238E27FC236}">
                <a16:creationId xmlns:a16="http://schemas.microsoft.com/office/drawing/2014/main" id="{353C1207-D1C8-49E3-8837-E2B89D366FA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24" name="Rectangle 18">
            <a:extLst>
              <a:ext uri="{FF2B5EF4-FFF2-40B4-BE49-F238E27FC236}">
                <a16:creationId xmlns:a16="http://schemas.microsoft.com/office/drawing/2014/main" id="{16B067B1-F4E5-4FDF-813D-C9E872E80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744EA9F-4581-B8DB-C738-3A2E85AE855D}"/>
              </a:ext>
            </a:extLst>
          </p:cNvPr>
          <p:cNvPicPr>
            <a:picLocks noChangeAspect="1"/>
          </p:cNvPicPr>
          <p:nvPr/>
        </p:nvPicPr>
        <p:blipFill>
          <a:blip r:embed="rId3"/>
          <a:stretch>
            <a:fillRect/>
          </a:stretch>
        </p:blipFill>
        <p:spPr>
          <a:xfrm>
            <a:off x="3400425" y="619125"/>
            <a:ext cx="5391150" cy="56197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887704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normAutofit fontScale="90000"/>
          </a:bodyPr>
          <a:lstStyle/>
          <a:p>
            <a:r>
              <a:rPr lang="en-US" sz="5400" dirty="0"/>
              <a:t>End-to-End Testing</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lstStyle/>
          <a:p>
            <a:r>
              <a:rPr lang="en-US" sz="2000" dirty="0"/>
              <a:t>Selenium</a:t>
            </a:r>
          </a:p>
          <a:p>
            <a:r>
              <a:rPr lang="en-US" dirty="0" err="1"/>
              <a:t>PhantomJS</a:t>
            </a:r>
            <a:r>
              <a:rPr lang="en-US" dirty="0"/>
              <a:t> / </a:t>
            </a:r>
            <a:r>
              <a:rPr lang="en-US" dirty="0" err="1"/>
              <a:t>CasperJS</a:t>
            </a:r>
            <a:endParaRPr lang="en-US" dirty="0"/>
          </a:p>
          <a:p>
            <a:r>
              <a:rPr lang="en-US" sz="2000" dirty="0"/>
              <a:t>Protractor</a:t>
            </a:r>
          </a:p>
          <a:p>
            <a:r>
              <a:rPr lang="en-US" dirty="0"/>
              <a:t>Cypress</a:t>
            </a:r>
          </a:p>
          <a:p>
            <a:r>
              <a:rPr lang="en-US" dirty="0"/>
              <a:t>Puppeteer </a:t>
            </a:r>
          </a:p>
          <a:p>
            <a:endParaRPr lang="en-US" sz="2000" dirty="0"/>
          </a:p>
          <a:p>
            <a:endParaRPr lang="en-US" dirty="0"/>
          </a:p>
        </p:txBody>
      </p:sp>
      <p:pic>
        <p:nvPicPr>
          <p:cNvPr id="8" name="Picture Placeholder 7" descr="Person working on computer">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a:blip r:embed="rId3"/>
          <a:srcRect l="16667" r="16667"/>
          <a:stretch/>
        </p:blipFill>
        <p:spPr>
          <a:xfrm>
            <a:off x="7451965" y="1665520"/>
            <a:ext cx="4001193" cy="4001201"/>
          </a:xfrm>
        </p:spPr>
      </p:pic>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3</a:t>
            </a:fld>
            <a:endParaRPr lang="en-US" dirty="0"/>
          </a:p>
        </p:txBody>
      </p:sp>
      <p:sp>
        <p:nvSpPr>
          <p:cNvPr id="7" name="TextBox 6">
            <a:extLst>
              <a:ext uri="{FF2B5EF4-FFF2-40B4-BE49-F238E27FC236}">
                <a16:creationId xmlns:a16="http://schemas.microsoft.com/office/drawing/2014/main" id="{EB6879F1-885F-F245-9835-E3F50C927BD8}"/>
              </a:ext>
            </a:extLst>
          </p:cNvPr>
          <p:cNvSpPr txBox="1"/>
          <p:nvPr/>
        </p:nvSpPr>
        <p:spPr>
          <a:xfrm>
            <a:off x="7532914" y="5749925"/>
            <a:ext cx="3920244" cy="523220"/>
          </a:xfrm>
          <a:prstGeom prst="rect">
            <a:avLst/>
          </a:prstGeom>
          <a:noFill/>
        </p:spPr>
        <p:txBody>
          <a:bodyPr wrap="square">
            <a:spAutoFit/>
          </a:bodyPr>
          <a:lstStyle/>
          <a:p>
            <a:pPr algn="ctr"/>
            <a:r>
              <a:rPr lang="en-US" sz="2800" dirty="0">
                <a:solidFill>
                  <a:schemeClr val="accent6"/>
                </a:solidFill>
              </a:rPr>
              <a:t>https://playwright.dev</a:t>
            </a:r>
          </a:p>
        </p:txBody>
      </p:sp>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479394" y="3429000"/>
            <a:ext cx="3939688" cy="3224926"/>
          </a:xfrm>
        </p:spPr>
        <p:txBody>
          <a:bodyPr>
            <a:normAutofit/>
          </a:bodyPr>
          <a:lstStyle/>
          <a:p>
            <a:pPr algn="r"/>
            <a:r>
              <a:rPr lang="en-US" sz="5600" dirty="0"/>
              <a:t>Playwright</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319592"/>
            <a:ext cx="2743200" cy="365125"/>
          </a:xfrm>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4</a:t>
            </a:fld>
            <a:endParaRPr lang="en-US" b="1" cap="all" spc="100" dirty="0">
              <a:solidFill>
                <a:schemeClr val="accent2"/>
              </a:solidFill>
            </a:endParaRPr>
          </a:p>
        </p:txBody>
      </p:sp>
      <p:cxnSp>
        <p:nvCxnSpPr>
          <p:cNvPr id="17" name="Straight Connector 16">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11" name="Content Placeholder 2">
            <a:extLst>
              <a:ext uri="{FF2B5EF4-FFF2-40B4-BE49-F238E27FC236}">
                <a16:creationId xmlns:a16="http://schemas.microsoft.com/office/drawing/2014/main" id="{08D1B9E9-8B2D-9658-F23F-08250EAFD0E2}"/>
              </a:ext>
            </a:extLst>
          </p:cNvPr>
          <p:cNvGraphicFramePr>
            <a:graphicFrameLocks noGrp="1"/>
          </p:cNvGraphicFramePr>
          <p:nvPr>
            <p:ph idx="1"/>
            <p:extLst>
              <p:ext uri="{D42A27DB-BD31-4B8C-83A1-F6EECF244321}">
                <p14:modId xmlns:p14="http://schemas.microsoft.com/office/powerpoint/2010/main" val="1519838815"/>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BBBFFB00-802D-8066-1A9E-94210F1A7C0A}"/>
              </a:ext>
            </a:extLst>
          </p:cNvPr>
          <p:cNvPicPr>
            <a:picLocks noChangeAspect="1"/>
          </p:cNvPicPr>
          <p:nvPr/>
        </p:nvPicPr>
        <p:blipFill rotWithShape="1">
          <a:blip r:embed="rId7"/>
          <a:srcRect t="9246" r="18421" b="4420"/>
          <a:stretch/>
        </p:blipFill>
        <p:spPr>
          <a:xfrm>
            <a:off x="698194" y="1619919"/>
            <a:ext cx="3712148" cy="2927555"/>
          </a:xfrm>
          <a:prstGeom prst="rect">
            <a:avLst/>
          </a:prstGeom>
        </p:spPr>
      </p:pic>
    </p:spTree>
    <p:extLst>
      <p:ext uri="{BB962C8B-B14F-4D97-AF65-F5344CB8AC3E}">
        <p14:creationId xmlns:p14="http://schemas.microsoft.com/office/powerpoint/2010/main" val="783914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9715996-6D02-D79C-223B-D6C374A7A5A6}"/>
              </a:ext>
            </a:extLst>
          </p:cNvPr>
          <p:cNvSpPr>
            <a:spLocks noGrp="1"/>
          </p:cNvSpPr>
          <p:nvPr>
            <p:ph type="sldNum" sz="quarter" idx="12"/>
          </p:nvPr>
        </p:nvSpPr>
        <p:spPr/>
        <p:txBody>
          <a:bodyPr/>
          <a:lstStyle/>
          <a:p>
            <a:fld id="{D8DA9DAA-006C-4F4B-980E-E3DF019B24E2}" type="slidenum">
              <a:rPr lang="en-US" smtClean="0"/>
              <a:t>5</a:t>
            </a:fld>
            <a:endParaRPr lang="en-US" dirty="0"/>
          </a:p>
        </p:txBody>
      </p:sp>
      <p:pic>
        <p:nvPicPr>
          <p:cNvPr id="8" name="Picture 7">
            <a:extLst>
              <a:ext uri="{FF2B5EF4-FFF2-40B4-BE49-F238E27FC236}">
                <a16:creationId xmlns:a16="http://schemas.microsoft.com/office/drawing/2014/main" id="{F6CC0F87-2A65-E63D-CB2E-131BDAE54582}"/>
              </a:ext>
            </a:extLst>
          </p:cNvPr>
          <p:cNvPicPr>
            <a:picLocks noChangeAspect="1"/>
          </p:cNvPicPr>
          <p:nvPr/>
        </p:nvPicPr>
        <p:blipFill>
          <a:blip r:embed="rId2"/>
          <a:stretch>
            <a:fillRect/>
          </a:stretch>
        </p:blipFill>
        <p:spPr>
          <a:xfrm>
            <a:off x="2981026" y="707099"/>
            <a:ext cx="6694889" cy="1709102"/>
          </a:xfrm>
          <a:prstGeom prst="rect">
            <a:avLst/>
          </a:prstGeom>
        </p:spPr>
      </p:pic>
      <p:pic>
        <p:nvPicPr>
          <p:cNvPr id="1026" name="Picture 2">
            <a:extLst>
              <a:ext uri="{FF2B5EF4-FFF2-40B4-BE49-F238E27FC236}">
                <a16:creationId xmlns:a16="http://schemas.microsoft.com/office/drawing/2014/main" id="{919B5AE7-9A24-B81A-32A6-A4974DF7E5B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765042" y="2648422"/>
            <a:ext cx="1352217" cy="13522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buntu logo">
            <a:extLst>
              <a:ext uri="{FF2B5EF4-FFF2-40B4-BE49-F238E27FC236}">
                <a16:creationId xmlns:a16="http://schemas.microsoft.com/office/drawing/2014/main" id="{D6FEB66B-CB5B-7068-A4D5-A935C52299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6749" y="2517197"/>
            <a:ext cx="1483442" cy="14834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30E3DE8-A841-B205-B751-CC2AF53FB7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70856" y="2416201"/>
            <a:ext cx="1697137" cy="168543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de.js - Wikipedia">
            <a:extLst>
              <a:ext uri="{FF2B5EF4-FFF2-40B4-BE49-F238E27FC236}">
                <a16:creationId xmlns:a16="http://schemas.microsoft.com/office/drawing/2014/main" id="{76D651A9-309A-931F-6270-51D455D61D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8181" y="4763664"/>
            <a:ext cx="2210812" cy="13522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7DA6952-E2E2-599A-B482-75C6EE4D5D1C}"/>
              </a:ext>
            </a:extLst>
          </p:cNvPr>
          <p:cNvPicPr>
            <a:picLocks noChangeAspect="1"/>
          </p:cNvPicPr>
          <p:nvPr/>
        </p:nvPicPr>
        <p:blipFill>
          <a:blip r:embed="rId7"/>
          <a:stretch>
            <a:fillRect/>
          </a:stretch>
        </p:blipFill>
        <p:spPr>
          <a:xfrm>
            <a:off x="5189299" y="4746567"/>
            <a:ext cx="1377745" cy="1386410"/>
          </a:xfrm>
          <a:prstGeom prst="rect">
            <a:avLst/>
          </a:prstGeom>
        </p:spPr>
      </p:pic>
      <p:pic>
        <p:nvPicPr>
          <p:cNvPr id="1038" name="Picture 14">
            <a:extLst>
              <a:ext uri="{FF2B5EF4-FFF2-40B4-BE49-F238E27FC236}">
                <a16:creationId xmlns:a16="http://schemas.microsoft.com/office/drawing/2014/main" id="{037F8096-841D-D1B1-D9E0-919CA74EC32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17350" y="4433195"/>
            <a:ext cx="1837004" cy="201315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Java (programming language) - Wikipedia">
            <a:extLst>
              <a:ext uri="{FF2B5EF4-FFF2-40B4-BE49-F238E27FC236}">
                <a16:creationId xmlns:a16="http://schemas.microsoft.com/office/drawing/2014/main" id="{A66A20B8-4B42-AC1B-77CB-54BCF28257D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04660" y="4356564"/>
            <a:ext cx="1184509" cy="2166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2838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F5B3-71F0-65FB-6FF6-FB2806A82570}"/>
              </a:ext>
            </a:extLst>
          </p:cNvPr>
          <p:cNvSpPr>
            <a:spLocks noGrp="1"/>
          </p:cNvSpPr>
          <p:nvPr>
            <p:ph type="title"/>
          </p:nvPr>
        </p:nvSpPr>
        <p:spPr/>
        <p:txBody>
          <a:bodyPr/>
          <a:lstStyle/>
          <a:p>
            <a:r>
              <a:rPr lang="en-US" dirty="0"/>
              <a:t>No Flakey Test</a:t>
            </a:r>
            <a:endParaRPr lang="en-CA" dirty="0"/>
          </a:p>
        </p:txBody>
      </p:sp>
      <p:graphicFrame>
        <p:nvGraphicFramePr>
          <p:cNvPr id="6" name="Content Placeholder 2">
            <a:extLst>
              <a:ext uri="{FF2B5EF4-FFF2-40B4-BE49-F238E27FC236}">
                <a16:creationId xmlns:a16="http://schemas.microsoft.com/office/drawing/2014/main" id="{B7DC0920-7A80-D4E6-FA5F-10B3D2F49DCD}"/>
              </a:ext>
            </a:extLst>
          </p:cNvPr>
          <p:cNvGraphicFramePr>
            <a:graphicFrameLocks noGrp="1"/>
          </p:cNvGraphicFramePr>
          <p:nvPr>
            <p:ph idx="1"/>
            <p:extLst>
              <p:ext uri="{D42A27DB-BD31-4B8C-83A1-F6EECF244321}">
                <p14:modId xmlns:p14="http://schemas.microsoft.com/office/powerpoint/2010/main" val="216831355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93363B5D-6872-3CC2-9831-0162286EE9B2}"/>
              </a:ext>
            </a:extLst>
          </p:cNvPr>
          <p:cNvSpPr>
            <a:spLocks noGrp="1"/>
          </p:cNvSpPr>
          <p:nvPr>
            <p:ph type="sldNum" sz="quarter" idx="12"/>
          </p:nvPr>
        </p:nvSpPr>
        <p:spPr/>
        <p:txBody>
          <a:bodyPr/>
          <a:lstStyle/>
          <a:p>
            <a:fld id="{D8DA9DAA-006C-4F4B-980E-E3DF019B24E2}" type="slidenum">
              <a:rPr lang="en-US" smtClean="0"/>
              <a:t>6</a:t>
            </a:fld>
            <a:endParaRPr lang="en-US" dirty="0"/>
          </a:p>
        </p:txBody>
      </p:sp>
    </p:spTree>
    <p:extLst>
      <p:ext uri="{BB962C8B-B14F-4D97-AF65-F5344CB8AC3E}">
        <p14:creationId xmlns:p14="http://schemas.microsoft.com/office/powerpoint/2010/main" val="4237478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BCB63-B340-8E11-A0CB-BF9A52B806F7}"/>
              </a:ext>
            </a:extLst>
          </p:cNvPr>
          <p:cNvSpPr>
            <a:spLocks noGrp="1"/>
          </p:cNvSpPr>
          <p:nvPr>
            <p:ph type="title"/>
          </p:nvPr>
        </p:nvSpPr>
        <p:spPr/>
        <p:txBody>
          <a:bodyPr/>
          <a:lstStyle/>
          <a:p>
            <a:r>
              <a:rPr lang="en-US" dirty="0"/>
              <a:t>No Trade-offs – No Limits</a:t>
            </a:r>
            <a:endParaRPr lang="en-CA" dirty="0"/>
          </a:p>
        </p:txBody>
      </p:sp>
      <p:graphicFrame>
        <p:nvGraphicFramePr>
          <p:cNvPr id="6" name="Content Placeholder 2">
            <a:extLst>
              <a:ext uri="{FF2B5EF4-FFF2-40B4-BE49-F238E27FC236}">
                <a16:creationId xmlns:a16="http://schemas.microsoft.com/office/drawing/2014/main" id="{B87F2DBE-730C-5E69-9A67-0A8623C1C0A8}"/>
              </a:ext>
            </a:extLst>
          </p:cNvPr>
          <p:cNvGraphicFramePr>
            <a:graphicFrameLocks noGrp="1"/>
          </p:cNvGraphicFramePr>
          <p:nvPr>
            <p:ph idx="1"/>
            <p:extLst>
              <p:ext uri="{D42A27DB-BD31-4B8C-83A1-F6EECF244321}">
                <p14:modId xmlns:p14="http://schemas.microsoft.com/office/powerpoint/2010/main" val="138358903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10F3F0DA-A77F-1B4B-39D0-D83C36E94D1B}"/>
              </a:ext>
            </a:extLst>
          </p:cNvPr>
          <p:cNvSpPr>
            <a:spLocks noGrp="1"/>
          </p:cNvSpPr>
          <p:nvPr>
            <p:ph type="sldNum" sz="quarter" idx="12"/>
          </p:nvPr>
        </p:nvSpPr>
        <p:spPr/>
        <p:txBody>
          <a:bodyPr/>
          <a:lstStyle/>
          <a:p>
            <a:fld id="{D8DA9DAA-006C-4F4B-980E-E3DF019B24E2}" type="slidenum">
              <a:rPr lang="en-US" smtClean="0"/>
              <a:t>7</a:t>
            </a:fld>
            <a:endParaRPr lang="en-US" dirty="0"/>
          </a:p>
        </p:txBody>
      </p:sp>
    </p:spTree>
    <p:extLst>
      <p:ext uri="{BB962C8B-B14F-4D97-AF65-F5344CB8AC3E}">
        <p14:creationId xmlns:p14="http://schemas.microsoft.com/office/powerpoint/2010/main" val="1412747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143B8E-E96C-00FD-910A-1BBEEEB12A75}"/>
              </a:ext>
            </a:extLst>
          </p:cNvPr>
          <p:cNvSpPr>
            <a:spLocks noGrp="1"/>
          </p:cNvSpPr>
          <p:nvPr>
            <p:ph type="title"/>
          </p:nvPr>
        </p:nvSpPr>
        <p:spPr>
          <a:xfrm>
            <a:off x="1188069" y="381935"/>
            <a:ext cx="4008583" cy="5974414"/>
          </a:xfrm>
        </p:spPr>
        <p:txBody>
          <a:bodyPr anchor="ctr">
            <a:normAutofit/>
          </a:bodyPr>
          <a:lstStyle/>
          <a:p>
            <a:r>
              <a:rPr lang="en-US" sz="6100">
                <a:solidFill>
                  <a:schemeClr val="bg1"/>
                </a:solidFill>
              </a:rPr>
              <a:t>Full Isolation – Fast Execution</a:t>
            </a:r>
            <a:endParaRPr lang="en-CA" sz="6100">
              <a:solidFill>
                <a:schemeClr val="bg1"/>
              </a:solidFill>
            </a:endParaRPr>
          </a:p>
        </p:txBody>
      </p:sp>
      <p:sp>
        <p:nvSpPr>
          <p:cNvPr id="1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061"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bg1"/>
          </a:solidFill>
          <a:ln w="776" cap="flat">
            <a:noFill/>
            <a:prstDash val="solid"/>
            <a:miter/>
          </a:ln>
        </p:spPr>
        <p:txBody>
          <a:bodyPr rtlCol="0" anchor="ctr"/>
          <a:lstStyle/>
          <a:p>
            <a:endParaRPr lang="en-US"/>
          </a:p>
        </p:txBody>
      </p:sp>
      <p:sp>
        <p:nvSpPr>
          <p:cNvPr id="1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643"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bg1"/>
          </a:solidFill>
          <a:ln w="516" cap="flat">
            <a:noFill/>
            <a:prstDash val="solid"/>
            <a:miter/>
          </a:ln>
        </p:spPr>
        <p:txBody>
          <a:bodyPr rtlCol="0" anchor="ctr"/>
          <a:lstStyle/>
          <a:p>
            <a:endParaRPr lang="en-US"/>
          </a:p>
        </p:txBody>
      </p:sp>
      <p:sp>
        <p:nvSpPr>
          <p:cNvPr id="17"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92"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bg1"/>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EA513195-5045-43B3-2B37-5BD228FC1525}"/>
              </a:ext>
            </a:extLst>
          </p:cNvPr>
          <p:cNvSpPr>
            <a:spLocks noGrp="1"/>
          </p:cNvSpPr>
          <p:nvPr>
            <p:ph idx="1"/>
          </p:nvPr>
        </p:nvSpPr>
        <p:spPr>
          <a:xfrm>
            <a:off x="6096000" y="381935"/>
            <a:ext cx="4986955" cy="5974415"/>
          </a:xfrm>
        </p:spPr>
        <p:txBody>
          <a:bodyPr anchor="ctr">
            <a:normAutofit/>
          </a:bodyPr>
          <a:lstStyle/>
          <a:p>
            <a:r>
              <a:rPr lang="en-US" sz="2400" dirty="0"/>
              <a:t>Browser context for each test</a:t>
            </a:r>
          </a:p>
          <a:p>
            <a:r>
              <a:rPr lang="en-US" sz="2400" dirty="0"/>
              <a:t>Log in once</a:t>
            </a:r>
            <a:endParaRPr lang="en-CA" sz="2400" dirty="0"/>
          </a:p>
        </p:txBody>
      </p:sp>
      <p:sp>
        <p:nvSpPr>
          <p:cNvPr id="4" name="Slide Number Placeholder 3">
            <a:extLst>
              <a:ext uri="{FF2B5EF4-FFF2-40B4-BE49-F238E27FC236}">
                <a16:creationId xmlns:a16="http://schemas.microsoft.com/office/drawing/2014/main" id="{9CABF8CC-36A7-714E-FDAE-B5A87DD1936F}"/>
              </a:ext>
            </a:extLst>
          </p:cNvPr>
          <p:cNvSpPr>
            <a:spLocks noGrp="1"/>
          </p:cNvSpPr>
          <p:nvPr>
            <p:ph type="sldNum" sz="quarter" idx="12"/>
          </p:nvPr>
        </p:nvSpPr>
        <p:spPr>
          <a:xfrm>
            <a:off x="8610600" y="6356350"/>
            <a:ext cx="2743200" cy="365125"/>
          </a:xfrm>
        </p:spPr>
        <p:txBody>
          <a:bodyPr>
            <a:normAutofit/>
          </a:bodyPr>
          <a:lstStyle/>
          <a:p>
            <a:pPr>
              <a:spcAft>
                <a:spcPts val="600"/>
              </a:spcAft>
            </a:pPr>
            <a:fld id="{D8DA9DAA-006C-4F4B-980E-E3DF019B24E2}" type="slidenum">
              <a:rPr lang="en-US">
                <a:solidFill>
                  <a:schemeClr val="accent2"/>
                </a:solidFill>
              </a:rPr>
              <a:pPr>
                <a:spcAft>
                  <a:spcPts val="600"/>
                </a:spcAft>
              </a:pPr>
              <a:t>8</a:t>
            </a:fld>
            <a:endParaRPr lang="en-US">
              <a:solidFill>
                <a:schemeClr val="accent2"/>
              </a:solidFill>
            </a:endParaRPr>
          </a:p>
        </p:txBody>
      </p:sp>
      <p:cxnSp>
        <p:nvCxnSpPr>
          <p:cNvPr id="19" name="Straight Connector 18">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2042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9">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70D5735D-5325-930F-3334-A3256AD491A2}"/>
              </a:ext>
            </a:extLst>
          </p:cNvPr>
          <p:cNvSpPr>
            <a:spLocks noGrp="1"/>
          </p:cNvSpPr>
          <p:nvPr>
            <p:ph type="title"/>
          </p:nvPr>
        </p:nvSpPr>
        <p:spPr>
          <a:xfrm>
            <a:off x="479394" y="1070800"/>
            <a:ext cx="3939688" cy="5583126"/>
          </a:xfrm>
        </p:spPr>
        <p:txBody>
          <a:bodyPr>
            <a:normAutofit/>
          </a:bodyPr>
          <a:lstStyle/>
          <a:p>
            <a:pPr algn="r"/>
            <a:r>
              <a:rPr lang="en-US" sz="6700"/>
              <a:t>Powerful Tooling</a:t>
            </a:r>
            <a:endParaRPr lang="en-CA" sz="6700"/>
          </a:p>
        </p:txBody>
      </p:sp>
      <p:sp>
        <p:nvSpPr>
          <p:cNvPr id="4" name="Slide Number Placeholder 3">
            <a:extLst>
              <a:ext uri="{FF2B5EF4-FFF2-40B4-BE49-F238E27FC236}">
                <a16:creationId xmlns:a16="http://schemas.microsoft.com/office/drawing/2014/main" id="{8B56B510-F075-45D2-E5FE-ABA80A7377C7}"/>
              </a:ext>
            </a:extLst>
          </p:cNvPr>
          <p:cNvSpPr>
            <a:spLocks noGrp="1"/>
          </p:cNvSpPr>
          <p:nvPr>
            <p:ph type="sldNum" sz="quarter" idx="12"/>
          </p:nvPr>
        </p:nvSpPr>
        <p:spPr>
          <a:xfrm>
            <a:off x="8610600" y="319592"/>
            <a:ext cx="2743200" cy="365125"/>
          </a:xfrm>
        </p:spPr>
        <p:txBody>
          <a:bodyPr>
            <a:normAutofit/>
          </a:bodyPr>
          <a:lstStyle/>
          <a:p>
            <a:pPr>
              <a:spcAft>
                <a:spcPts val="600"/>
              </a:spcAft>
            </a:pPr>
            <a:fld id="{D8DA9DAA-006C-4F4B-980E-E3DF019B24E2}" type="slidenum">
              <a:rPr lang="en-US">
                <a:solidFill>
                  <a:schemeClr val="accent2"/>
                </a:solidFill>
              </a:rPr>
              <a:pPr>
                <a:spcAft>
                  <a:spcPts val="600"/>
                </a:spcAft>
              </a:pPr>
              <a:t>9</a:t>
            </a:fld>
            <a:endParaRPr lang="en-US">
              <a:solidFill>
                <a:schemeClr val="accent2"/>
              </a:solidFill>
            </a:endParaRPr>
          </a:p>
        </p:txBody>
      </p:sp>
      <p:cxnSp>
        <p:nvCxnSpPr>
          <p:cNvPr id="25" name="Straight Connector 11">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26" name="Content Placeholder 2">
            <a:extLst>
              <a:ext uri="{FF2B5EF4-FFF2-40B4-BE49-F238E27FC236}">
                <a16:creationId xmlns:a16="http://schemas.microsoft.com/office/drawing/2014/main" id="{BC1CCA25-7E6A-E1B0-D31A-5E6AB4DAEE20}"/>
              </a:ext>
            </a:extLst>
          </p:cNvPr>
          <p:cNvGraphicFramePr>
            <a:graphicFrameLocks noGrp="1"/>
          </p:cNvGraphicFramePr>
          <p:nvPr>
            <p:ph idx="1"/>
            <p:extLst>
              <p:ext uri="{D42A27DB-BD31-4B8C-83A1-F6EECF244321}">
                <p14:modId xmlns:p14="http://schemas.microsoft.com/office/powerpoint/2010/main" val="304478090"/>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6292356"/>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2.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9919F73-B6C2-4A43-95E2-833EC48925FE}">
  <ds:schemaRefs>
    <ds:schemaRef ds:uri="16c05727-aa75-4e4a-9b5f-8a80a1165891"/>
    <ds:schemaRef ds:uri="http://schemas.microsoft.com/office/2006/documentManagement/types"/>
    <ds:schemaRef ds:uri="http://purl.org/dc/elements/1.1/"/>
    <ds:schemaRef ds:uri="71af3243-3dd4-4a8d-8c0d-dd76da1f02a5"/>
    <ds:schemaRef ds:uri="http://purl.org/dc/dcmitype/"/>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 ds:uri="http://purl.org/dc/te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{13427FD6-9BC3-46A9-B6C9-AE571DAA569A}tf89338750_win32</Template>
  <TotalTime>832</TotalTime>
  <Words>701</Words>
  <Application>Microsoft Office PowerPoint</Application>
  <PresentationFormat>Widescreen</PresentationFormat>
  <Paragraphs>106</Paragraphs>
  <Slides>16</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Consolas</vt:lpstr>
      <vt:lpstr>system-ui</vt:lpstr>
      <vt:lpstr>Univers</vt:lpstr>
      <vt:lpstr>GradientUnivers</vt:lpstr>
      <vt:lpstr>Playwright Reliable End-to-End Testing</vt:lpstr>
      <vt:lpstr>PowerPoint Presentation</vt:lpstr>
      <vt:lpstr>End-to-End Testing</vt:lpstr>
      <vt:lpstr>Playwright</vt:lpstr>
      <vt:lpstr>PowerPoint Presentation</vt:lpstr>
      <vt:lpstr>No Flakey Test</vt:lpstr>
      <vt:lpstr>No Trade-offs – No Limits</vt:lpstr>
      <vt:lpstr>Full Isolation – Fast Execution</vt:lpstr>
      <vt:lpstr>Powerful Tooling</vt:lpstr>
      <vt:lpstr>Demo</vt:lpstr>
      <vt:lpstr>Build Pipeline Integration</vt:lpstr>
      <vt:lpstr>Isolation Strategies</vt:lpstr>
      <vt:lpstr>Page Object Model</vt:lpstr>
      <vt:lpstr>Component Testing</vt:lpstr>
      <vt:lpstr>Microsoft  Playwright Testing Service</vt:lpstr>
      <vt:lpstr>Happy testing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Playwright Reliable End-to-End Testing</dc:title>
  <dc:creator>David Paquette (HE/HIM)</dc:creator>
  <cp:lastModifiedBy>David Paquette</cp:lastModifiedBy>
  <cp:revision>1</cp:revision>
  <dcterms:created xsi:type="dcterms:W3CDTF">2022-11-15T02:43:02Z</dcterms:created>
  <dcterms:modified xsi:type="dcterms:W3CDTF">2023-10-17T19:46:18Z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